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72" r:id="rId4"/>
  </p:sldMasterIdLst>
  <p:notesMasterIdLst>
    <p:notesMasterId r:id="rId49"/>
  </p:notesMasterIdLst>
  <p:sldIdLst>
    <p:sldId id="256" r:id="rId5"/>
    <p:sldId id="263" r:id="rId6"/>
    <p:sldId id="282" r:id="rId7"/>
    <p:sldId id="389" r:id="rId8"/>
    <p:sldId id="390" r:id="rId9"/>
    <p:sldId id="410" r:id="rId10"/>
    <p:sldId id="391" r:id="rId11"/>
    <p:sldId id="411" r:id="rId12"/>
    <p:sldId id="412" r:id="rId13"/>
    <p:sldId id="414" r:id="rId14"/>
    <p:sldId id="415" r:id="rId15"/>
    <p:sldId id="413" r:id="rId16"/>
    <p:sldId id="392" r:id="rId17"/>
    <p:sldId id="395" r:id="rId18"/>
    <p:sldId id="396" r:id="rId19"/>
    <p:sldId id="264" r:id="rId20"/>
    <p:sldId id="271" r:id="rId21"/>
    <p:sldId id="397" r:id="rId22"/>
    <p:sldId id="273" r:id="rId23"/>
    <p:sldId id="274" r:id="rId24"/>
    <p:sldId id="265" r:id="rId25"/>
    <p:sldId id="266" r:id="rId26"/>
    <p:sldId id="291" r:id="rId27"/>
    <p:sldId id="417" r:id="rId28"/>
    <p:sldId id="267" r:id="rId29"/>
    <p:sldId id="394" r:id="rId30"/>
    <p:sldId id="286" r:id="rId31"/>
    <p:sldId id="384" r:id="rId32"/>
    <p:sldId id="398" r:id="rId33"/>
    <p:sldId id="399" r:id="rId34"/>
    <p:sldId id="400" r:id="rId35"/>
    <p:sldId id="401" r:id="rId36"/>
    <p:sldId id="403" r:id="rId37"/>
    <p:sldId id="404" r:id="rId38"/>
    <p:sldId id="405" r:id="rId39"/>
    <p:sldId id="402" r:id="rId40"/>
    <p:sldId id="416" r:id="rId41"/>
    <p:sldId id="406" r:id="rId42"/>
    <p:sldId id="418" r:id="rId43"/>
    <p:sldId id="419" r:id="rId44"/>
    <p:sldId id="407" r:id="rId45"/>
    <p:sldId id="409" r:id="rId46"/>
    <p:sldId id="408" r:id="rId47"/>
    <p:sldId id="260"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94648" autoAdjust="0"/>
  </p:normalViewPr>
  <p:slideViewPr>
    <p:cSldViewPr snapToGrid="0">
      <p:cViewPr varScale="1">
        <p:scale>
          <a:sx n="63" d="100"/>
          <a:sy n="63" d="100"/>
        </p:scale>
        <p:origin x="68" y="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diagrams/_rels/data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5.svg"/><Relationship Id="rId1" Type="http://schemas.openxmlformats.org/officeDocument/2006/relationships/image" Target="../media/image23.png"/><Relationship Id="rId4" Type="http://schemas.openxmlformats.org/officeDocument/2006/relationships/image" Target="../media/image17.svg"/></Relationships>
</file>

<file path=ppt/diagrams/_rels/data11.xml.rels><?xml version="1.0" encoding="UTF-8" standalone="yes"?>
<Relationships xmlns="http://schemas.openxmlformats.org/package/2006/relationships"><Relationship Id="rId2" Type="http://schemas.openxmlformats.org/officeDocument/2006/relationships/hyperlink" Target="https://europeanlawblog.eu/2015/10/15/schrems-vs-data-protection-commissioner-a-slap-on-the-wrist-for-the-commission-and-new-powers-for-data-protection-authorities/" TargetMode="External"/><Relationship Id="rId1" Type="http://schemas.openxmlformats.org/officeDocument/2006/relationships/hyperlink" Target="https://europeanlawblog.eu/tag/joined-cases-c-29312-and-59412-digital-rights-ireland-ltd-and-seitlinger-and-others/" TargetMode="External"/></Relationships>
</file>

<file path=ppt/diagrams/_rels/data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00.svg"/><Relationship Id="rId7" Type="http://schemas.openxmlformats.org/officeDocument/2006/relationships/image" Target="../media/image12.svg"/><Relationship Id="rId2" Type="http://schemas.openxmlformats.org/officeDocument/2006/relationships/image" Target="../media/image29.png"/><Relationship Id="rId1" Type="http://schemas.openxmlformats.org/officeDocument/2006/relationships/hyperlink" Target="http://www.zeit.de/datenschutz/malte-spitz-data-retention" TargetMode="External"/><Relationship Id="rId6" Type="http://schemas.openxmlformats.org/officeDocument/2006/relationships/image" Target="../media/image31.png"/><Relationship Id="rId5" Type="http://schemas.openxmlformats.org/officeDocument/2006/relationships/image" Target="../media/image220.svg"/><Relationship Id="rId4" Type="http://schemas.openxmlformats.org/officeDocument/2006/relationships/image" Target="../media/image30.png"/><Relationship Id="rId9" Type="http://schemas.openxmlformats.org/officeDocument/2006/relationships/image" Target="../media/image24.svg"/></Relationships>
</file>

<file path=ppt/diagrams/_rels/data2.xml.rels><?xml version="1.0" encoding="UTF-8" standalone="yes"?>
<Relationships xmlns="http://schemas.openxmlformats.org/package/2006/relationships"><Relationship Id="rId3" Type="http://schemas.openxmlformats.org/officeDocument/2006/relationships/hyperlink" Target="https://academic.oup.com/idpl/article/3/4/222/727206" TargetMode="External"/><Relationship Id="rId2" Type="http://schemas.openxmlformats.org/officeDocument/2006/relationships/hyperlink" Target="http://www.newbooks-services.de/MediaFiles/Texts/5/9781107042735_Excerpt_001.pdf" TargetMode="External"/><Relationship Id="rId1" Type="http://schemas.openxmlformats.org/officeDocument/2006/relationships/hyperlink" Target="https://condor.depaul.edu/dwrd/moore/nyt/right%20to%20privacy.pdf" TargetMode="External"/></Relationships>
</file>

<file path=ppt/diagrams/_rels/data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hyperlink" Target="https://www.dlapiperdataprotection.com/" TargetMode="External"/><Relationship Id="rId1" Type="http://schemas.openxmlformats.org/officeDocument/2006/relationships/hyperlink" Target="https://privacyinternational.org/explainer/41/101-data-protection" TargetMode="External"/><Relationship Id="rId6" Type="http://schemas.openxmlformats.org/officeDocument/2006/relationships/image" Target="../media/image18.svg"/><Relationship Id="rId5" Type="http://schemas.openxmlformats.org/officeDocument/2006/relationships/image" Target="../media/image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9.png"/></Relationships>
</file>

<file path=ppt/diagrams/_rels/data6.xml.rels><?xml version="1.0" encoding="UTF-8" standalone="yes"?>
<Relationships xmlns="http://schemas.openxmlformats.org/package/2006/relationships"><Relationship Id="rId1" Type="http://schemas.openxmlformats.org/officeDocument/2006/relationships/hyperlink" Target="https://global.oup.com/academic/product/the-foundations-of-eu-data-protection-law-9780198718239?cc=it&amp;lang=en&amp;" TargetMode="External"/></Relationships>
</file>

<file path=ppt/diagrams/_rels/data7.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image" Target="../media/image8.svg"/><Relationship Id="rId2" Type="http://schemas.openxmlformats.org/officeDocument/2006/relationships/image" Target="../media/image25.svg"/><Relationship Id="rId1" Type="http://schemas.openxmlformats.org/officeDocument/2006/relationships/image" Target="../media/image11.png"/><Relationship Id="rId6" Type="http://schemas.openxmlformats.org/officeDocument/2006/relationships/image" Target="../media/image29.svg"/><Relationship Id="rId11" Type="http://schemas.openxmlformats.org/officeDocument/2006/relationships/image" Target="../media/image16.png"/><Relationship Id="rId5" Type="http://schemas.openxmlformats.org/officeDocument/2006/relationships/image" Target="../media/image13.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15.png"/><Relationship Id="rId14" Type="http://schemas.openxmlformats.org/officeDocument/2006/relationships/image" Target="../media/image35.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5.svg"/><Relationship Id="rId1" Type="http://schemas.openxmlformats.org/officeDocument/2006/relationships/image" Target="../media/image23.png"/><Relationship Id="rId4" Type="http://schemas.openxmlformats.org/officeDocument/2006/relationships/image" Target="../media/image17.svg"/></Relationships>
</file>

<file path=ppt/diagrams/_rels/drawing11.xml.rels><?xml version="1.0" encoding="UTF-8" standalone="yes"?>
<Relationships xmlns="http://schemas.openxmlformats.org/package/2006/relationships"><Relationship Id="rId2" Type="http://schemas.openxmlformats.org/officeDocument/2006/relationships/hyperlink" Target="https://europeanlawblog.eu/2015/10/15/schrems-vs-data-protection-commissioner-a-slap-on-the-wrist-for-the-commission-and-new-powers-for-data-protection-authorities/" TargetMode="External"/><Relationship Id="rId1" Type="http://schemas.openxmlformats.org/officeDocument/2006/relationships/hyperlink" Target="https://europeanlawblog.eu/tag/joined-cases-c-29312-and-59412-digital-rights-ireland-ltd-and-seitlinger-and-others/" TargetMode="External"/></Relationships>
</file>

<file path=ppt/diagrams/_rels/drawing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00.svg"/><Relationship Id="rId7" Type="http://schemas.openxmlformats.org/officeDocument/2006/relationships/image" Target="../media/image12.svg"/><Relationship Id="rId1" Type="http://schemas.openxmlformats.org/officeDocument/2006/relationships/image" Target="../media/image29.png"/><Relationship Id="rId6" Type="http://schemas.openxmlformats.org/officeDocument/2006/relationships/image" Target="../media/image31.png"/><Relationship Id="rId5" Type="http://schemas.openxmlformats.org/officeDocument/2006/relationships/image" Target="../media/image220.svg"/><Relationship Id="rId10" Type="http://schemas.openxmlformats.org/officeDocument/2006/relationships/hyperlink" Target="http://www.zeit.de/datenschutz/malte-spitz-data-retention" TargetMode="External"/><Relationship Id="rId4" Type="http://schemas.openxmlformats.org/officeDocument/2006/relationships/image" Target="../media/image30.png"/><Relationship Id="rId9" Type="http://schemas.openxmlformats.org/officeDocument/2006/relationships/image" Target="../media/image24.svg"/></Relationships>
</file>

<file path=ppt/diagrams/_rels/drawing2.xml.rels><?xml version="1.0" encoding="UTF-8" standalone="yes"?>
<Relationships xmlns="http://schemas.openxmlformats.org/package/2006/relationships"><Relationship Id="rId3" Type="http://schemas.openxmlformats.org/officeDocument/2006/relationships/hyperlink" Target="https://academic.oup.com/idpl/article/3/4/222/727206" TargetMode="External"/><Relationship Id="rId2" Type="http://schemas.openxmlformats.org/officeDocument/2006/relationships/hyperlink" Target="http://www.newbooks-services.de/MediaFiles/Texts/5/9781107042735_Excerpt_001.pdf" TargetMode="External"/><Relationship Id="rId1" Type="http://schemas.openxmlformats.org/officeDocument/2006/relationships/hyperlink" Target="https://condor.depaul.edu/dwrd/moore/nyt/right%20to%20privacy.pdf" TargetMode="External"/></Relationships>
</file>

<file path=ppt/diagrams/_rels/drawing4.xml.rels><?xml version="1.0" encoding="UTF-8" standalone="yes"?>
<Relationships xmlns="http://schemas.openxmlformats.org/package/2006/relationships"><Relationship Id="rId8" Type="http://schemas.openxmlformats.org/officeDocument/2006/relationships/hyperlink" Target="https://www.dlapiperdataprotection.com/" TargetMode="External"/><Relationship Id="rId7" Type="http://schemas.openxmlformats.org/officeDocument/2006/relationships/image" Target="../media/image18.svg"/><Relationship Id="rId12" Type="http://schemas.openxmlformats.org/officeDocument/2006/relationships/image" Target="../media/image22.svg"/><Relationship Id="rId1" Type="http://schemas.openxmlformats.org/officeDocument/2006/relationships/image" Target="../media/image6.png"/><Relationship Id="rId6" Type="http://schemas.openxmlformats.org/officeDocument/2006/relationships/image" Target="../media/image7.png"/><Relationship Id="rId11" Type="http://schemas.openxmlformats.org/officeDocument/2006/relationships/image" Target="../media/image9.png"/><Relationship Id="rId5" Type="http://schemas.openxmlformats.org/officeDocument/2006/relationships/hyperlink" Target="https://privacyinternational.org/explainer/41/101-data-protection" TargetMode="External"/><Relationship Id="rId10" Type="http://schemas.openxmlformats.org/officeDocument/2006/relationships/image" Target="../media/image20.svg"/><Relationship Id="rId4" Type="http://schemas.openxmlformats.org/officeDocument/2006/relationships/image" Target="../media/image16.svg"/><Relationship Id="rId9" Type="http://schemas.openxmlformats.org/officeDocument/2006/relationships/image" Target="../media/image8.png"/></Relationships>
</file>

<file path=ppt/diagrams/_rels/drawing6.xml.rels><?xml version="1.0" encoding="UTF-8" standalone="yes"?>
<Relationships xmlns="http://schemas.openxmlformats.org/package/2006/relationships"><Relationship Id="rId1" Type="http://schemas.openxmlformats.org/officeDocument/2006/relationships/hyperlink" Target="https://global.oup.com/academic/product/the-foundations-of-eu-data-protection-law-9780198718239?cc=it&amp;lang=en&amp;" TargetMode="External"/></Relationships>
</file>

<file path=ppt/diagrams/_rels/drawing7.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image" Target="../media/image8.svg"/><Relationship Id="rId2" Type="http://schemas.openxmlformats.org/officeDocument/2006/relationships/image" Target="../media/image25.svg"/><Relationship Id="rId1" Type="http://schemas.openxmlformats.org/officeDocument/2006/relationships/image" Target="../media/image11.png"/><Relationship Id="rId6" Type="http://schemas.openxmlformats.org/officeDocument/2006/relationships/image" Target="../media/image29.svg"/><Relationship Id="rId11" Type="http://schemas.openxmlformats.org/officeDocument/2006/relationships/image" Target="../media/image16.png"/><Relationship Id="rId5" Type="http://schemas.openxmlformats.org/officeDocument/2006/relationships/image" Target="../media/image13.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15.png"/><Relationship Id="rId1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2F7500-C623-4635-9F7A-4BC7DFC0BAE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9A0A0DC-00F6-41C9-9566-B139BCF8F25C}">
      <dgm:prSet/>
      <dgm:spPr/>
      <dgm:t>
        <a:bodyPr/>
        <a:lstStyle/>
        <a:p>
          <a:pPr rtl="0"/>
          <a:r>
            <a:rPr lang="en-GB" smtClean="0"/>
            <a:t>Privacy</a:t>
          </a:r>
          <a:endParaRPr lang="en-GB"/>
        </a:p>
      </dgm:t>
    </dgm:pt>
    <dgm:pt modelId="{FDB97C47-0661-4DA0-BDBF-867736C6591C}" type="parTrans" cxnId="{65C00534-AC46-404E-9132-2F04C58C0F71}">
      <dgm:prSet/>
      <dgm:spPr/>
      <dgm:t>
        <a:bodyPr/>
        <a:lstStyle/>
        <a:p>
          <a:endParaRPr lang="en-US"/>
        </a:p>
      </dgm:t>
    </dgm:pt>
    <dgm:pt modelId="{EDBE1697-8013-4C7E-8E6E-B883113ED2EF}" type="sibTrans" cxnId="{65C00534-AC46-404E-9132-2F04C58C0F71}">
      <dgm:prSet/>
      <dgm:spPr/>
      <dgm:t>
        <a:bodyPr/>
        <a:lstStyle/>
        <a:p>
          <a:endParaRPr lang="en-US"/>
        </a:p>
      </dgm:t>
    </dgm:pt>
    <dgm:pt modelId="{EF4D3F59-D30A-4BDA-8865-430F4D207F33}">
      <dgm:prSet/>
      <dgm:spPr/>
      <dgm:t>
        <a:bodyPr/>
        <a:lstStyle/>
        <a:p>
          <a:pPr rtl="0"/>
          <a:r>
            <a:rPr lang="en-GB" smtClean="0"/>
            <a:t>Data protection </a:t>
          </a:r>
          <a:endParaRPr lang="en-GB"/>
        </a:p>
      </dgm:t>
    </dgm:pt>
    <dgm:pt modelId="{A541875C-70EB-4D2A-8538-205B96ACFB01}" type="parTrans" cxnId="{8BCC181D-E266-438A-AF37-AF5B2B05F8F6}">
      <dgm:prSet/>
      <dgm:spPr/>
      <dgm:t>
        <a:bodyPr/>
        <a:lstStyle/>
        <a:p>
          <a:endParaRPr lang="en-US"/>
        </a:p>
      </dgm:t>
    </dgm:pt>
    <dgm:pt modelId="{818E37A0-7B48-4F39-BF4D-1452B4701C96}" type="sibTrans" cxnId="{8BCC181D-E266-438A-AF37-AF5B2B05F8F6}">
      <dgm:prSet/>
      <dgm:spPr/>
      <dgm:t>
        <a:bodyPr/>
        <a:lstStyle/>
        <a:p>
          <a:endParaRPr lang="en-US"/>
        </a:p>
      </dgm:t>
    </dgm:pt>
    <dgm:pt modelId="{E9F3D720-1EFA-455F-A536-DD37206577EE}">
      <dgm:prSet/>
      <dgm:spPr/>
      <dgm:t>
        <a:bodyPr/>
        <a:lstStyle/>
        <a:p>
          <a:pPr rtl="0"/>
          <a:r>
            <a:rPr lang="en-GB" smtClean="0"/>
            <a:t>Surveillance</a:t>
          </a:r>
          <a:endParaRPr lang="en-GB"/>
        </a:p>
      </dgm:t>
    </dgm:pt>
    <dgm:pt modelId="{1C4578F5-3B57-4F23-BC32-62977E6C2EA9}" type="parTrans" cxnId="{DF60772F-8F31-4926-A0D4-84C9B6ACE8DD}">
      <dgm:prSet/>
      <dgm:spPr/>
      <dgm:t>
        <a:bodyPr/>
        <a:lstStyle/>
        <a:p>
          <a:endParaRPr lang="en-US"/>
        </a:p>
      </dgm:t>
    </dgm:pt>
    <dgm:pt modelId="{FC798345-5A41-4250-87AD-6E87A86DCB85}" type="sibTrans" cxnId="{DF60772F-8F31-4926-A0D4-84C9B6ACE8DD}">
      <dgm:prSet/>
      <dgm:spPr/>
      <dgm:t>
        <a:bodyPr/>
        <a:lstStyle/>
        <a:p>
          <a:endParaRPr lang="en-US"/>
        </a:p>
      </dgm:t>
    </dgm:pt>
    <dgm:pt modelId="{59C701AF-0F33-4BB6-ACA2-9CAD4ACAE25A}">
      <dgm:prSet/>
      <dgm:spPr/>
      <dgm:t>
        <a:bodyPr/>
        <a:lstStyle/>
        <a:p>
          <a:pPr rtl="0"/>
          <a:r>
            <a:rPr lang="en-GB" smtClean="0"/>
            <a:t>Exercises</a:t>
          </a:r>
          <a:endParaRPr lang="en-GB"/>
        </a:p>
      </dgm:t>
    </dgm:pt>
    <dgm:pt modelId="{C1C4BF0A-7280-4A6C-B1C8-0BC28BC7C292}" type="parTrans" cxnId="{42F239EA-EB2C-4FB3-9E71-E2581EFD1C3D}">
      <dgm:prSet/>
      <dgm:spPr/>
      <dgm:t>
        <a:bodyPr/>
        <a:lstStyle/>
        <a:p>
          <a:endParaRPr lang="en-US"/>
        </a:p>
      </dgm:t>
    </dgm:pt>
    <dgm:pt modelId="{551BA0FD-6435-4E15-B353-31B931F522FF}" type="sibTrans" cxnId="{42F239EA-EB2C-4FB3-9E71-E2581EFD1C3D}">
      <dgm:prSet/>
      <dgm:spPr/>
      <dgm:t>
        <a:bodyPr/>
        <a:lstStyle/>
        <a:p>
          <a:endParaRPr lang="en-US"/>
        </a:p>
      </dgm:t>
    </dgm:pt>
    <dgm:pt modelId="{7B597D1C-1984-494D-A725-2556BBC43731}" type="pres">
      <dgm:prSet presAssocID="{252F7500-C623-4635-9F7A-4BC7DFC0BAE7}" presName="linear" presStyleCnt="0">
        <dgm:presLayoutVars>
          <dgm:animLvl val="lvl"/>
          <dgm:resizeHandles val="exact"/>
        </dgm:presLayoutVars>
      </dgm:prSet>
      <dgm:spPr/>
    </dgm:pt>
    <dgm:pt modelId="{79CE2857-EA4F-45DF-99DF-9582300B0EFE}" type="pres">
      <dgm:prSet presAssocID="{89A0A0DC-00F6-41C9-9566-B139BCF8F25C}" presName="parentText" presStyleLbl="node1" presStyleIdx="0" presStyleCnt="4">
        <dgm:presLayoutVars>
          <dgm:chMax val="0"/>
          <dgm:bulletEnabled val="1"/>
        </dgm:presLayoutVars>
      </dgm:prSet>
      <dgm:spPr/>
    </dgm:pt>
    <dgm:pt modelId="{A01F1BCB-5738-4789-A3D4-693BF3A89F15}" type="pres">
      <dgm:prSet presAssocID="{EDBE1697-8013-4C7E-8E6E-B883113ED2EF}" presName="spacer" presStyleCnt="0"/>
      <dgm:spPr/>
    </dgm:pt>
    <dgm:pt modelId="{1887A473-A3A5-44BA-8666-8B0600AFBCF7}" type="pres">
      <dgm:prSet presAssocID="{EF4D3F59-D30A-4BDA-8865-430F4D207F33}" presName="parentText" presStyleLbl="node1" presStyleIdx="1" presStyleCnt="4">
        <dgm:presLayoutVars>
          <dgm:chMax val="0"/>
          <dgm:bulletEnabled val="1"/>
        </dgm:presLayoutVars>
      </dgm:prSet>
      <dgm:spPr/>
    </dgm:pt>
    <dgm:pt modelId="{B0C14708-F10B-4A72-B0C5-F21A79878504}" type="pres">
      <dgm:prSet presAssocID="{818E37A0-7B48-4F39-BF4D-1452B4701C96}" presName="spacer" presStyleCnt="0"/>
      <dgm:spPr/>
    </dgm:pt>
    <dgm:pt modelId="{9346D9ED-017B-4D63-A885-BA3107FDBE79}" type="pres">
      <dgm:prSet presAssocID="{E9F3D720-1EFA-455F-A536-DD37206577EE}" presName="parentText" presStyleLbl="node1" presStyleIdx="2" presStyleCnt="4">
        <dgm:presLayoutVars>
          <dgm:chMax val="0"/>
          <dgm:bulletEnabled val="1"/>
        </dgm:presLayoutVars>
      </dgm:prSet>
      <dgm:spPr/>
    </dgm:pt>
    <dgm:pt modelId="{A7CDCF51-3938-4F03-8DB6-67FBFEC81821}" type="pres">
      <dgm:prSet presAssocID="{FC798345-5A41-4250-87AD-6E87A86DCB85}" presName="spacer" presStyleCnt="0"/>
      <dgm:spPr/>
    </dgm:pt>
    <dgm:pt modelId="{D8DD999C-1F73-44FD-A73C-912FBFF4F65D}" type="pres">
      <dgm:prSet presAssocID="{59C701AF-0F33-4BB6-ACA2-9CAD4ACAE25A}" presName="parentText" presStyleLbl="node1" presStyleIdx="3" presStyleCnt="4">
        <dgm:presLayoutVars>
          <dgm:chMax val="0"/>
          <dgm:bulletEnabled val="1"/>
        </dgm:presLayoutVars>
      </dgm:prSet>
      <dgm:spPr/>
    </dgm:pt>
  </dgm:ptLst>
  <dgm:cxnLst>
    <dgm:cxn modelId="{65C00534-AC46-404E-9132-2F04C58C0F71}" srcId="{252F7500-C623-4635-9F7A-4BC7DFC0BAE7}" destId="{89A0A0DC-00F6-41C9-9566-B139BCF8F25C}" srcOrd="0" destOrd="0" parTransId="{FDB97C47-0661-4DA0-BDBF-867736C6591C}" sibTransId="{EDBE1697-8013-4C7E-8E6E-B883113ED2EF}"/>
    <dgm:cxn modelId="{477E82ED-D8C0-4D95-A625-2EFD5562538B}" type="presOf" srcId="{89A0A0DC-00F6-41C9-9566-B139BCF8F25C}" destId="{79CE2857-EA4F-45DF-99DF-9582300B0EFE}" srcOrd="0" destOrd="0" presId="urn:microsoft.com/office/officeart/2005/8/layout/vList2"/>
    <dgm:cxn modelId="{42F239EA-EB2C-4FB3-9E71-E2581EFD1C3D}" srcId="{252F7500-C623-4635-9F7A-4BC7DFC0BAE7}" destId="{59C701AF-0F33-4BB6-ACA2-9CAD4ACAE25A}" srcOrd="3" destOrd="0" parTransId="{C1C4BF0A-7280-4A6C-B1C8-0BC28BC7C292}" sibTransId="{551BA0FD-6435-4E15-B353-31B931F522FF}"/>
    <dgm:cxn modelId="{8BCC181D-E266-438A-AF37-AF5B2B05F8F6}" srcId="{252F7500-C623-4635-9F7A-4BC7DFC0BAE7}" destId="{EF4D3F59-D30A-4BDA-8865-430F4D207F33}" srcOrd="1" destOrd="0" parTransId="{A541875C-70EB-4D2A-8538-205B96ACFB01}" sibTransId="{818E37A0-7B48-4F39-BF4D-1452B4701C96}"/>
    <dgm:cxn modelId="{DF60772F-8F31-4926-A0D4-84C9B6ACE8DD}" srcId="{252F7500-C623-4635-9F7A-4BC7DFC0BAE7}" destId="{E9F3D720-1EFA-455F-A536-DD37206577EE}" srcOrd="2" destOrd="0" parTransId="{1C4578F5-3B57-4F23-BC32-62977E6C2EA9}" sibTransId="{FC798345-5A41-4250-87AD-6E87A86DCB85}"/>
    <dgm:cxn modelId="{08398696-156B-4045-AE5A-F8075F3947E8}" type="presOf" srcId="{EF4D3F59-D30A-4BDA-8865-430F4D207F33}" destId="{1887A473-A3A5-44BA-8666-8B0600AFBCF7}" srcOrd="0" destOrd="0" presId="urn:microsoft.com/office/officeart/2005/8/layout/vList2"/>
    <dgm:cxn modelId="{65A212DE-05AD-4919-BD44-9F977D47C00E}" type="presOf" srcId="{E9F3D720-1EFA-455F-A536-DD37206577EE}" destId="{9346D9ED-017B-4D63-A885-BA3107FDBE79}" srcOrd="0" destOrd="0" presId="urn:microsoft.com/office/officeart/2005/8/layout/vList2"/>
    <dgm:cxn modelId="{4849381C-2796-4A97-99D8-4D89C67F71A7}" type="presOf" srcId="{252F7500-C623-4635-9F7A-4BC7DFC0BAE7}" destId="{7B597D1C-1984-494D-A725-2556BBC43731}" srcOrd="0" destOrd="0" presId="urn:microsoft.com/office/officeart/2005/8/layout/vList2"/>
    <dgm:cxn modelId="{0DE77DD6-30CA-44F6-880B-960C69DCD596}" type="presOf" srcId="{59C701AF-0F33-4BB6-ACA2-9CAD4ACAE25A}" destId="{D8DD999C-1F73-44FD-A73C-912FBFF4F65D}" srcOrd="0" destOrd="0" presId="urn:microsoft.com/office/officeart/2005/8/layout/vList2"/>
    <dgm:cxn modelId="{3BD3494A-0617-4A47-B6ED-C8B3DF8FB9CD}" type="presParOf" srcId="{7B597D1C-1984-494D-A725-2556BBC43731}" destId="{79CE2857-EA4F-45DF-99DF-9582300B0EFE}" srcOrd="0" destOrd="0" presId="urn:microsoft.com/office/officeart/2005/8/layout/vList2"/>
    <dgm:cxn modelId="{FE711B59-BCB7-41B8-BC0D-F41DDF47108C}" type="presParOf" srcId="{7B597D1C-1984-494D-A725-2556BBC43731}" destId="{A01F1BCB-5738-4789-A3D4-693BF3A89F15}" srcOrd="1" destOrd="0" presId="urn:microsoft.com/office/officeart/2005/8/layout/vList2"/>
    <dgm:cxn modelId="{D9DB4C95-C90E-4C0F-B3F0-C63CD5E9EA20}" type="presParOf" srcId="{7B597D1C-1984-494D-A725-2556BBC43731}" destId="{1887A473-A3A5-44BA-8666-8B0600AFBCF7}" srcOrd="2" destOrd="0" presId="urn:microsoft.com/office/officeart/2005/8/layout/vList2"/>
    <dgm:cxn modelId="{37D466FB-DBE9-4F35-A99E-207A676EF945}" type="presParOf" srcId="{7B597D1C-1984-494D-A725-2556BBC43731}" destId="{B0C14708-F10B-4A72-B0C5-F21A79878504}" srcOrd="3" destOrd="0" presId="urn:microsoft.com/office/officeart/2005/8/layout/vList2"/>
    <dgm:cxn modelId="{CE0F5F8E-C74A-4B9B-8299-D3749C0F8A1D}" type="presParOf" srcId="{7B597D1C-1984-494D-A725-2556BBC43731}" destId="{9346D9ED-017B-4D63-A885-BA3107FDBE79}" srcOrd="4" destOrd="0" presId="urn:microsoft.com/office/officeart/2005/8/layout/vList2"/>
    <dgm:cxn modelId="{4F3375C6-382E-4F3D-A856-3ED00F26EA1D}" type="presParOf" srcId="{7B597D1C-1984-494D-A725-2556BBC43731}" destId="{A7CDCF51-3938-4F03-8DB6-67FBFEC81821}" srcOrd="5" destOrd="0" presId="urn:microsoft.com/office/officeart/2005/8/layout/vList2"/>
    <dgm:cxn modelId="{72066CE2-1DB1-42BB-9130-F0F15F9D8FC0}" type="presParOf" srcId="{7B597D1C-1984-494D-A725-2556BBC43731}" destId="{D8DD999C-1F73-44FD-A73C-912FBFF4F65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184499E-983E-4E8F-A0F5-9F3ED03A73D3}"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FD1FEA2B-23B9-4130-8E0B-3BBF4B930EB4}">
      <dgm:prSet/>
      <dgm:spPr/>
      <dgm:t>
        <a:bodyPr/>
        <a:lstStyle/>
        <a:p>
          <a:r>
            <a:rPr lang="en-AU"/>
            <a:t>Since 9/11, War on Terror in Western countries has seen expansion of anti-terrorism and law enforcement surveillance powers in many countries</a:t>
          </a:r>
          <a:endParaRPr lang="en-US"/>
        </a:p>
      </dgm:t>
    </dgm:pt>
    <dgm:pt modelId="{8EF2F04E-7325-4AAD-8492-292604A20C3B}" type="parTrans" cxnId="{20DB4B5D-42A2-4F60-8CEE-79867B9F11EA}">
      <dgm:prSet/>
      <dgm:spPr/>
      <dgm:t>
        <a:bodyPr/>
        <a:lstStyle/>
        <a:p>
          <a:endParaRPr lang="en-US"/>
        </a:p>
      </dgm:t>
    </dgm:pt>
    <dgm:pt modelId="{5DFB57F2-9064-42AC-BDE2-85C440226659}" type="sibTrans" cxnId="{20DB4B5D-42A2-4F60-8CEE-79867B9F11EA}">
      <dgm:prSet/>
      <dgm:spPr/>
      <dgm:t>
        <a:bodyPr/>
        <a:lstStyle/>
        <a:p>
          <a:endParaRPr lang="en-US"/>
        </a:p>
      </dgm:t>
    </dgm:pt>
    <dgm:pt modelId="{C2138A16-5E1B-4BA1-95CB-DAC5D263558E}">
      <dgm:prSet/>
      <dgm:spPr/>
      <dgm:t>
        <a:bodyPr/>
        <a:lstStyle/>
        <a:p>
          <a:r>
            <a:rPr lang="en-AU"/>
            <a:t>Technological advances:</a:t>
          </a:r>
          <a:endParaRPr lang="en-US"/>
        </a:p>
      </dgm:t>
    </dgm:pt>
    <dgm:pt modelId="{CE68D858-FFED-42FC-B214-0C5699DE6ABF}" type="parTrans" cxnId="{5723101E-1F8A-45F4-9F1D-AA894385E27D}">
      <dgm:prSet/>
      <dgm:spPr/>
      <dgm:t>
        <a:bodyPr/>
        <a:lstStyle/>
        <a:p>
          <a:endParaRPr lang="en-US"/>
        </a:p>
      </dgm:t>
    </dgm:pt>
    <dgm:pt modelId="{4D996813-BF4D-48FC-8D5B-7113F0CD4BF8}" type="sibTrans" cxnId="{5723101E-1F8A-45F4-9F1D-AA894385E27D}">
      <dgm:prSet/>
      <dgm:spPr/>
      <dgm:t>
        <a:bodyPr/>
        <a:lstStyle/>
        <a:p>
          <a:endParaRPr lang="en-US"/>
        </a:p>
      </dgm:t>
    </dgm:pt>
    <dgm:pt modelId="{5D995BD4-2A47-48B1-8B31-F8E0862A8499}">
      <dgm:prSet/>
      <dgm:spPr/>
      <dgm:t>
        <a:bodyPr/>
        <a:lstStyle/>
        <a:p>
          <a:r>
            <a:rPr lang="en-AU"/>
            <a:t>More people using the Internet</a:t>
          </a:r>
          <a:endParaRPr lang="en-US"/>
        </a:p>
      </dgm:t>
    </dgm:pt>
    <dgm:pt modelId="{BA782999-0BC0-4497-8310-3935E70839A6}" type="parTrans" cxnId="{4390C741-376A-4E35-974C-74600197378C}">
      <dgm:prSet/>
      <dgm:spPr/>
      <dgm:t>
        <a:bodyPr/>
        <a:lstStyle/>
        <a:p>
          <a:endParaRPr lang="en-US"/>
        </a:p>
      </dgm:t>
    </dgm:pt>
    <dgm:pt modelId="{5C389F5A-8571-47AE-B3ED-9C2817334130}" type="sibTrans" cxnId="{4390C741-376A-4E35-974C-74600197378C}">
      <dgm:prSet/>
      <dgm:spPr/>
      <dgm:t>
        <a:bodyPr/>
        <a:lstStyle/>
        <a:p>
          <a:endParaRPr lang="en-US"/>
        </a:p>
      </dgm:t>
    </dgm:pt>
    <dgm:pt modelId="{6245AD4B-21F1-4777-AC92-361BE36B6144}">
      <dgm:prSet/>
      <dgm:spPr/>
      <dgm:t>
        <a:bodyPr/>
        <a:lstStyle/>
        <a:p>
          <a:r>
            <a:rPr lang="en-AU"/>
            <a:t>More data being captured by Internet and mobile device use</a:t>
          </a:r>
          <a:endParaRPr lang="en-US"/>
        </a:p>
      </dgm:t>
    </dgm:pt>
    <dgm:pt modelId="{AD76B32E-44E8-48C3-9E50-B82F03DF14D9}" type="parTrans" cxnId="{8EAE44F8-071B-464D-81D5-E0EEE536B904}">
      <dgm:prSet/>
      <dgm:spPr/>
      <dgm:t>
        <a:bodyPr/>
        <a:lstStyle/>
        <a:p>
          <a:endParaRPr lang="en-US"/>
        </a:p>
      </dgm:t>
    </dgm:pt>
    <dgm:pt modelId="{11FDBFAF-F07C-4F6D-A187-B54154703BB7}" type="sibTrans" cxnId="{8EAE44F8-071B-464D-81D5-E0EEE536B904}">
      <dgm:prSet/>
      <dgm:spPr/>
      <dgm:t>
        <a:bodyPr/>
        <a:lstStyle/>
        <a:p>
          <a:endParaRPr lang="en-US"/>
        </a:p>
      </dgm:t>
    </dgm:pt>
    <dgm:pt modelId="{6B9BB835-4088-4965-946D-C389A12877A0}">
      <dgm:prSet/>
      <dgm:spPr/>
      <dgm:t>
        <a:bodyPr/>
        <a:lstStyle/>
        <a:p>
          <a:r>
            <a:rPr lang="en-AU"/>
            <a:t>Lagging laws?</a:t>
          </a:r>
          <a:endParaRPr lang="en-US"/>
        </a:p>
      </dgm:t>
    </dgm:pt>
    <dgm:pt modelId="{B4C019A9-534D-428B-A230-2C2A4343751E}" type="parTrans" cxnId="{052BAE03-C538-40FE-BBBC-56AD10CF1342}">
      <dgm:prSet/>
      <dgm:spPr/>
      <dgm:t>
        <a:bodyPr/>
        <a:lstStyle/>
        <a:p>
          <a:endParaRPr lang="en-US"/>
        </a:p>
      </dgm:t>
    </dgm:pt>
    <dgm:pt modelId="{10D1BBB5-CBB3-4F44-862C-CC65C9F33523}" type="sibTrans" cxnId="{052BAE03-C538-40FE-BBBC-56AD10CF1342}">
      <dgm:prSet/>
      <dgm:spPr/>
      <dgm:t>
        <a:bodyPr/>
        <a:lstStyle/>
        <a:p>
          <a:endParaRPr lang="en-US"/>
        </a:p>
      </dgm:t>
    </dgm:pt>
    <dgm:pt modelId="{8461BF7F-8172-48B2-ADE1-683A31F1B087}" type="pres">
      <dgm:prSet presAssocID="{B184499E-983E-4E8F-A0F5-9F3ED03A73D3}" presName="root" presStyleCnt="0">
        <dgm:presLayoutVars>
          <dgm:dir/>
          <dgm:resizeHandles val="exact"/>
        </dgm:presLayoutVars>
      </dgm:prSet>
      <dgm:spPr/>
      <dgm:t>
        <a:bodyPr/>
        <a:lstStyle/>
        <a:p>
          <a:endParaRPr lang="en-US"/>
        </a:p>
      </dgm:t>
    </dgm:pt>
    <dgm:pt modelId="{F6AA9F20-5CC1-492E-8574-E57DB6CE9680}" type="pres">
      <dgm:prSet presAssocID="{FD1FEA2B-23B9-4130-8E0B-3BBF4B930EB4}" presName="compNode" presStyleCnt="0"/>
      <dgm:spPr/>
    </dgm:pt>
    <dgm:pt modelId="{0B42FBAB-61C6-45E4-94C3-A69DEBC0A5E7}" type="pres">
      <dgm:prSet presAssocID="{FD1FEA2B-23B9-4130-8E0B-3BBF4B930EB4}" presName="bgRect" presStyleLbl="bgShp" presStyleIdx="0" presStyleCnt="2"/>
      <dgm:spPr/>
    </dgm:pt>
    <dgm:pt modelId="{8BE62672-A795-4374-8AA5-B936A46EC23A}" type="pres">
      <dgm:prSet presAssocID="{FD1FEA2B-23B9-4130-8E0B-3BBF4B930EB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Earth Globe Europe-Africa"/>
        </a:ext>
      </dgm:extLst>
    </dgm:pt>
    <dgm:pt modelId="{0CC3D1A6-E443-4F95-9646-C3C7D39E4DC0}" type="pres">
      <dgm:prSet presAssocID="{FD1FEA2B-23B9-4130-8E0B-3BBF4B930EB4}" presName="spaceRect" presStyleCnt="0"/>
      <dgm:spPr/>
    </dgm:pt>
    <dgm:pt modelId="{6E1C02C4-4175-45EF-B781-92017A6590B5}" type="pres">
      <dgm:prSet presAssocID="{FD1FEA2B-23B9-4130-8E0B-3BBF4B930EB4}" presName="parTx" presStyleLbl="revTx" presStyleIdx="0" presStyleCnt="3">
        <dgm:presLayoutVars>
          <dgm:chMax val="0"/>
          <dgm:chPref val="0"/>
        </dgm:presLayoutVars>
      </dgm:prSet>
      <dgm:spPr/>
      <dgm:t>
        <a:bodyPr/>
        <a:lstStyle/>
        <a:p>
          <a:endParaRPr lang="en-US"/>
        </a:p>
      </dgm:t>
    </dgm:pt>
    <dgm:pt modelId="{31859181-88C9-4137-BA01-F62E58321573}" type="pres">
      <dgm:prSet presAssocID="{5DFB57F2-9064-42AC-BDE2-85C440226659}" presName="sibTrans" presStyleCnt="0"/>
      <dgm:spPr/>
    </dgm:pt>
    <dgm:pt modelId="{FD40569D-9961-4C1C-8E1F-3634CDFFE93C}" type="pres">
      <dgm:prSet presAssocID="{C2138A16-5E1B-4BA1-95CB-DAC5D263558E}" presName="compNode" presStyleCnt="0"/>
      <dgm:spPr/>
    </dgm:pt>
    <dgm:pt modelId="{6869A392-476D-47AF-AED7-B8478A043578}" type="pres">
      <dgm:prSet presAssocID="{C2138A16-5E1B-4BA1-95CB-DAC5D263558E}" presName="bgRect" presStyleLbl="bgShp" presStyleIdx="1" presStyleCnt="2"/>
      <dgm:spPr/>
    </dgm:pt>
    <dgm:pt modelId="{186B5124-744D-48B5-959A-11E7304902FB}" type="pres">
      <dgm:prSet presAssocID="{C2138A16-5E1B-4BA1-95CB-DAC5D263558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Smart Phone"/>
        </a:ext>
      </dgm:extLst>
    </dgm:pt>
    <dgm:pt modelId="{49CCD1F7-1308-4A6E-B69C-215C1E8C7206}" type="pres">
      <dgm:prSet presAssocID="{C2138A16-5E1B-4BA1-95CB-DAC5D263558E}" presName="spaceRect" presStyleCnt="0"/>
      <dgm:spPr/>
    </dgm:pt>
    <dgm:pt modelId="{D4206A03-79AE-40D5-A135-B1185DCFBA27}" type="pres">
      <dgm:prSet presAssocID="{C2138A16-5E1B-4BA1-95CB-DAC5D263558E}" presName="parTx" presStyleLbl="revTx" presStyleIdx="1" presStyleCnt="3">
        <dgm:presLayoutVars>
          <dgm:chMax val="0"/>
          <dgm:chPref val="0"/>
        </dgm:presLayoutVars>
      </dgm:prSet>
      <dgm:spPr/>
      <dgm:t>
        <a:bodyPr/>
        <a:lstStyle/>
        <a:p>
          <a:endParaRPr lang="en-US"/>
        </a:p>
      </dgm:t>
    </dgm:pt>
    <dgm:pt modelId="{798526A2-FAC7-4460-B47F-B1D7CE43006C}" type="pres">
      <dgm:prSet presAssocID="{C2138A16-5E1B-4BA1-95CB-DAC5D263558E}" presName="desTx" presStyleLbl="revTx" presStyleIdx="2" presStyleCnt="3">
        <dgm:presLayoutVars/>
      </dgm:prSet>
      <dgm:spPr/>
      <dgm:t>
        <a:bodyPr/>
        <a:lstStyle/>
        <a:p>
          <a:endParaRPr lang="en-US"/>
        </a:p>
      </dgm:t>
    </dgm:pt>
  </dgm:ptLst>
  <dgm:cxnLst>
    <dgm:cxn modelId="{5723101E-1F8A-45F4-9F1D-AA894385E27D}" srcId="{B184499E-983E-4E8F-A0F5-9F3ED03A73D3}" destId="{C2138A16-5E1B-4BA1-95CB-DAC5D263558E}" srcOrd="1" destOrd="0" parTransId="{CE68D858-FFED-42FC-B214-0C5699DE6ABF}" sibTransId="{4D996813-BF4D-48FC-8D5B-7113F0CD4BF8}"/>
    <dgm:cxn modelId="{052BAE03-C538-40FE-BBBC-56AD10CF1342}" srcId="{C2138A16-5E1B-4BA1-95CB-DAC5D263558E}" destId="{6B9BB835-4088-4965-946D-C389A12877A0}" srcOrd="2" destOrd="0" parTransId="{B4C019A9-534D-428B-A230-2C2A4343751E}" sibTransId="{10D1BBB5-CBB3-4F44-862C-CC65C9F33523}"/>
    <dgm:cxn modelId="{20DB4B5D-42A2-4F60-8CEE-79867B9F11EA}" srcId="{B184499E-983E-4E8F-A0F5-9F3ED03A73D3}" destId="{FD1FEA2B-23B9-4130-8E0B-3BBF4B930EB4}" srcOrd="0" destOrd="0" parTransId="{8EF2F04E-7325-4AAD-8492-292604A20C3B}" sibTransId="{5DFB57F2-9064-42AC-BDE2-85C440226659}"/>
    <dgm:cxn modelId="{98496D49-A898-4896-96C1-A468915C3649}" type="presOf" srcId="{C2138A16-5E1B-4BA1-95CB-DAC5D263558E}" destId="{D4206A03-79AE-40D5-A135-B1185DCFBA27}" srcOrd="0" destOrd="0" presId="urn:microsoft.com/office/officeart/2018/2/layout/IconVerticalSolidList"/>
    <dgm:cxn modelId="{4390C741-376A-4E35-974C-74600197378C}" srcId="{C2138A16-5E1B-4BA1-95CB-DAC5D263558E}" destId="{5D995BD4-2A47-48B1-8B31-F8E0862A8499}" srcOrd="0" destOrd="0" parTransId="{BA782999-0BC0-4497-8310-3935E70839A6}" sibTransId="{5C389F5A-8571-47AE-B3ED-9C2817334130}"/>
    <dgm:cxn modelId="{8FEF0CB5-8489-4D22-A565-A077433DF6EF}" type="presOf" srcId="{FD1FEA2B-23B9-4130-8E0B-3BBF4B930EB4}" destId="{6E1C02C4-4175-45EF-B781-92017A6590B5}" srcOrd="0" destOrd="0" presId="urn:microsoft.com/office/officeart/2018/2/layout/IconVerticalSolidList"/>
    <dgm:cxn modelId="{D0C81567-08D1-4300-BD40-A0DA20438024}" type="presOf" srcId="{6B9BB835-4088-4965-946D-C389A12877A0}" destId="{798526A2-FAC7-4460-B47F-B1D7CE43006C}" srcOrd="0" destOrd="2" presId="urn:microsoft.com/office/officeart/2018/2/layout/IconVerticalSolidList"/>
    <dgm:cxn modelId="{8EAE44F8-071B-464D-81D5-E0EEE536B904}" srcId="{C2138A16-5E1B-4BA1-95CB-DAC5D263558E}" destId="{6245AD4B-21F1-4777-AC92-361BE36B6144}" srcOrd="1" destOrd="0" parTransId="{AD76B32E-44E8-48C3-9E50-B82F03DF14D9}" sibTransId="{11FDBFAF-F07C-4F6D-A187-B54154703BB7}"/>
    <dgm:cxn modelId="{56DE1B09-6071-4BF1-A319-880367ED0027}" type="presOf" srcId="{5D995BD4-2A47-48B1-8B31-F8E0862A8499}" destId="{798526A2-FAC7-4460-B47F-B1D7CE43006C}" srcOrd="0" destOrd="0" presId="urn:microsoft.com/office/officeart/2018/2/layout/IconVerticalSolidList"/>
    <dgm:cxn modelId="{F9B85019-9676-4FB7-9790-AB437120B0DA}" type="presOf" srcId="{6245AD4B-21F1-4777-AC92-361BE36B6144}" destId="{798526A2-FAC7-4460-B47F-B1D7CE43006C}" srcOrd="0" destOrd="1" presId="urn:microsoft.com/office/officeart/2018/2/layout/IconVerticalSolidList"/>
    <dgm:cxn modelId="{4552E699-7330-41AC-A56E-D24394D7110C}" type="presOf" srcId="{B184499E-983E-4E8F-A0F5-9F3ED03A73D3}" destId="{8461BF7F-8172-48B2-ADE1-683A31F1B087}" srcOrd="0" destOrd="0" presId="urn:microsoft.com/office/officeart/2018/2/layout/IconVerticalSolidList"/>
    <dgm:cxn modelId="{35AB39EC-8DF7-4F21-908A-7B6F11ECCF65}" type="presParOf" srcId="{8461BF7F-8172-48B2-ADE1-683A31F1B087}" destId="{F6AA9F20-5CC1-492E-8574-E57DB6CE9680}" srcOrd="0" destOrd="0" presId="urn:microsoft.com/office/officeart/2018/2/layout/IconVerticalSolidList"/>
    <dgm:cxn modelId="{6A59608A-39F0-43C2-8EBF-4C53153226D9}" type="presParOf" srcId="{F6AA9F20-5CC1-492E-8574-E57DB6CE9680}" destId="{0B42FBAB-61C6-45E4-94C3-A69DEBC0A5E7}" srcOrd="0" destOrd="0" presId="urn:microsoft.com/office/officeart/2018/2/layout/IconVerticalSolidList"/>
    <dgm:cxn modelId="{BDD80612-D714-4795-96D4-AFA41E69D422}" type="presParOf" srcId="{F6AA9F20-5CC1-492E-8574-E57DB6CE9680}" destId="{8BE62672-A795-4374-8AA5-B936A46EC23A}" srcOrd="1" destOrd="0" presId="urn:microsoft.com/office/officeart/2018/2/layout/IconVerticalSolidList"/>
    <dgm:cxn modelId="{94D68371-AE82-4F23-B825-AC5AFC605CBD}" type="presParOf" srcId="{F6AA9F20-5CC1-492E-8574-E57DB6CE9680}" destId="{0CC3D1A6-E443-4F95-9646-C3C7D39E4DC0}" srcOrd="2" destOrd="0" presId="urn:microsoft.com/office/officeart/2018/2/layout/IconVerticalSolidList"/>
    <dgm:cxn modelId="{F8F70FF9-C439-46FD-A3F1-777009E979F7}" type="presParOf" srcId="{F6AA9F20-5CC1-492E-8574-E57DB6CE9680}" destId="{6E1C02C4-4175-45EF-B781-92017A6590B5}" srcOrd="3" destOrd="0" presId="urn:microsoft.com/office/officeart/2018/2/layout/IconVerticalSolidList"/>
    <dgm:cxn modelId="{B655B7DA-7ACD-40F8-B457-EBD4B223F6C9}" type="presParOf" srcId="{8461BF7F-8172-48B2-ADE1-683A31F1B087}" destId="{31859181-88C9-4137-BA01-F62E58321573}" srcOrd="1" destOrd="0" presId="urn:microsoft.com/office/officeart/2018/2/layout/IconVerticalSolidList"/>
    <dgm:cxn modelId="{07CDA531-F6AD-4D21-9361-64A3690DBB89}" type="presParOf" srcId="{8461BF7F-8172-48B2-ADE1-683A31F1B087}" destId="{FD40569D-9961-4C1C-8E1F-3634CDFFE93C}" srcOrd="2" destOrd="0" presId="urn:microsoft.com/office/officeart/2018/2/layout/IconVerticalSolidList"/>
    <dgm:cxn modelId="{B3E63888-EDB3-4102-869E-671AE411E51B}" type="presParOf" srcId="{FD40569D-9961-4C1C-8E1F-3634CDFFE93C}" destId="{6869A392-476D-47AF-AED7-B8478A043578}" srcOrd="0" destOrd="0" presId="urn:microsoft.com/office/officeart/2018/2/layout/IconVerticalSolidList"/>
    <dgm:cxn modelId="{006649FC-9908-4E1F-A444-CF759536A265}" type="presParOf" srcId="{FD40569D-9961-4C1C-8E1F-3634CDFFE93C}" destId="{186B5124-744D-48B5-959A-11E7304902FB}" srcOrd="1" destOrd="0" presId="urn:microsoft.com/office/officeart/2018/2/layout/IconVerticalSolidList"/>
    <dgm:cxn modelId="{1A5A1D1D-F169-4DA1-BBE0-37B13B890F53}" type="presParOf" srcId="{FD40569D-9961-4C1C-8E1F-3634CDFFE93C}" destId="{49CCD1F7-1308-4A6E-B69C-215C1E8C7206}" srcOrd="2" destOrd="0" presId="urn:microsoft.com/office/officeart/2018/2/layout/IconVerticalSolidList"/>
    <dgm:cxn modelId="{843963EA-E350-4FD9-AD3C-B7FD2E1277FA}" type="presParOf" srcId="{FD40569D-9961-4C1C-8E1F-3634CDFFE93C}" destId="{D4206A03-79AE-40D5-A135-B1185DCFBA27}" srcOrd="3" destOrd="0" presId="urn:microsoft.com/office/officeart/2018/2/layout/IconVerticalSolidList"/>
    <dgm:cxn modelId="{6859CD54-2E02-4BE7-BD60-260E99CA31D3}" type="presParOf" srcId="{FD40569D-9961-4C1C-8E1F-3634CDFFE93C}" destId="{798526A2-FAC7-4460-B47F-B1D7CE43006C}"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684FB29-CD6A-4B26-A88C-93D401D16651}" type="doc">
      <dgm:prSet loTypeId="urn:microsoft.com/office/officeart/2005/8/layout/bProcess4" loCatId="process" qsTypeId="urn:microsoft.com/office/officeart/2005/8/quickstyle/simple2" qsCatId="simple" csTypeId="urn:microsoft.com/office/officeart/2005/8/colors/colorful1" csCatId="colorful"/>
      <dgm:spPr/>
      <dgm:t>
        <a:bodyPr/>
        <a:lstStyle/>
        <a:p>
          <a:endParaRPr lang="en-US"/>
        </a:p>
      </dgm:t>
    </dgm:pt>
    <dgm:pt modelId="{28A9F760-DEAA-4188-B10F-605CEE412F3F}">
      <dgm:prSet/>
      <dgm:spPr/>
      <dgm:t>
        <a:bodyPr/>
        <a:lstStyle/>
        <a:p>
          <a:r>
            <a:rPr lang="en-AU"/>
            <a:t>A lot of public criticism about these shadowy mass surveillance programmes</a:t>
          </a:r>
          <a:endParaRPr lang="en-US"/>
        </a:p>
      </dgm:t>
    </dgm:pt>
    <dgm:pt modelId="{CB75D98B-2294-4EA8-8DCC-EFC48B807E29}" type="parTrans" cxnId="{88D426EC-8F65-4F00-A19C-E523E30A7C6A}">
      <dgm:prSet/>
      <dgm:spPr/>
      <dgm:t>
        <a:bodyPr/>
        <a:lstStyle/>
        <a:p>
          <a:endParaRPr lang="en-US"/>
        </a:p>
      </dgm:t>
    </dgm:pt>
    <dgm:pt modelId="{676477FF-4EAF-4668-90B9-674C96928B7E}" type="sibTrans" cxnId="{88D426EC-8F65-4F00-A19C-E523E30A7C6A}">
      <dgm:prSet/>
      <dgm:spPr/>
      <dgm:t>
        <a:bodyPr/>
        <a:lstStyle/>
        <a:p>
          <a:endParaRPr lang="en-US"/>
        </a:p>
      </dgm:t>
    </dgm:pt>
    <dgm:pt modelId="{8F34FC5A-E4F4-4177-9E41-B3FCC647E559}">
      <dgm:prSet/>
      <dgm:spPr/>
      <dgm:t>
        <a:bodyPr/>
        <a:lstStyle/>
        <a:p>
          <a:r>
            <a:rPr lang="en-AU"/>
            <a:t>In other Five Eyes countries, these activities were challenged on the basis of infringements to the right to privacy – especially in the European Union e.g. </a:t>
          </a:r>
          <a:r>
            <a:rPr lang="en-AU" i="1">
              <a:hlinkClick xmlns:r="http://schemas.openxmlformats.org/officeDocument/2006/relationships" r:id="rId1"/>
            </a:rPr>
            <a:t>Digital Rights Ireland</a:t>
          </a:r>
          <a:r>
            <a:rPr lang="en-AU" i="1"/>
            <a:t>; S</a:t>
          </a:r>
          <a:r>
            <a:rPr lang="en-AU" i="1">
              <a:hlinkClick xmlns:r="http://schemas.openxmlformats.org/officeDocument/2006/relationships" r:id="rId2"/>
            </a:rPr>
            <a:t>chrems</a:t>
          </a:r>
          <a:endParaRPr lang="en-US"/>
        </a:p>
      </dgm:t>
    </dgm:pt>
    <dgm:pt modelId="{2A35961C-AF29-4E62-8DA8-3EFA245EE5A9}" type="parTrans" cxnId="{20A6EC3C-E7E4-4BF6-ABAD-C940DE655B4C}">
      <dgm:prSet/>
      <dgm:spPr/>
      <dgm:t>
        <a:bodyPr/>
        <a:lstStyle/>
        <a:p>
          <a:endParaRPr lang="en-US"/>
        </a:p>
      </dgm:t>
    </dgm:pt>
    <dgm:pt modelId="{C28DF7AC-B17E-43B1-9434-ECAE8DAA74A0}" type="sibTrans" cxnId="{20A6EC3C-E7E4-4BF6-ABAD-C940DE655B4C}">
      <dgm:prSet/>
      <dgm:spPr/>
      <dgm:t>
        <a:bodyPr/>
        <a:lstStyle/>
        <a:p>
          <a:endParaRPr lang="en-US"/>
        </a:p>
      </dgm:t>
    </dgm:pt>
    <dgm:pt modelId="{AB370FFA-1A62-4A02-85B7-D745EC6F2AF4}">
      <dgm:prSet/>
      <dgm:spPr/>
      <dgm:t>
        <a:bodyPr/>
        <a:lstStyle/>
        <a:p>
          <a:r>
            <a:rPr lang="en-AU"/>
            <a:t>In the US, the Freedom Act was passed in 2015 to limit the National Security Agency’s bulk data collection</a:t>
          </a:r>
          <a:endParaRPr lang="en-US"/>
        </a:p>
      </dgm:t>
    </dgm:pt>
    <dgm:pt modelId="{5E42397C-5E74-462F-8355-AA5D0A226285}" type="parTrans" cxnId="{DA179885-2C8C-4C36-8E5E-06548F0C121B}">
      <dgm:prSet/>
      <dgm:spPr/>
      <dgm:t>
        <a:bodyPr/>
        <a:lstStyle/>
        <a:p>
          <a:endParaRPr lang="en-US"/>
        </a:p>
      </dgm:t>
    </dgm:pt>
    <dgm:pt modelId="{9AFB7613-230A-4582-9E57-C0981467F604}" type="sibTrans" cxnId="{DA179885-2C8C-4C36-8E5E-06548F0C121B}">
      <dgm:prSet/>
      <dgm:spPr/>
      <dgm:t>
        <a:bodyPr/>
        <a:lstStyle/>
        <a:p>
          <a:endParaRPr lang="en-US"/>
        </a:p>
      </dgm:t>
    </dgm:pt>
    <dgm:pt modelId="{60EF79CB-F9DE-483D-9A31-4AC350882727}">
      <dgm:prSet/>
      <dgm:spPr/>
      <dgm:t>
        <a:bodyPr/>
        <a:lstStyle/>
        <a:p>
          <a:r>
            <a:rPr lang="en-AU"/>
            <a:t>However, in Australia, instead some of these surveillance activities were formally legalised in the passing of data retention legislation – despite similar legislation in the EU being invalidated post-Snowden</a:t>
          </a:r>
          <a:endParaRPr lang="en-US"/>
        </a:p>
      </dgm:t>
    </dgm:pt>
    <dgm:pt modelId="{51C9F632-FEB9-40AF-A396-B1A64B8F7B72}" type="parTrans" cxnId="{7D3D36A8-1096-4B58-A232-DEB2B64E96CC}">
      <dgm:prSet/>
      <dgm:spPr/>
      <dgm:t>
        <a:bodyPr/>
        <a:lstStyle/>
        <a:p>
          <a:endParaRPr lang="en-US"/>
        </a:p>
      </dgm:t>
    </dgm:pt>
    <dgm:pt modelId="{6703FABB-3CE7-411D-AAD2-95D7CA50139A}" type="sibTrans" cxnId="{7D3D36A8-1096-4B58-A232-DEB2B64E96CC}">
      <dgm:prSet/>
      <dgm:spPr/>
      <dgm:t>
        <a:bodyPr/>
        <a:lstStyle/>
        <a:p>
          <a:endParaRPr lang="en-US"/>
        </a:p>
      </dgm:t>
    </dgm:pt>
    <dgm:pt modelId="{F5680933-DFE2-42A7-834E-D6AB1BA7E07B}" type="pres">
      <dgm:prSet presAssocID="{2684FB29-CD6A-4B26-A88C-93D401D16651}" presName="Name0" presStyleCnt="0">
        <dgm:presLayoutVars>
          <dgm:dir/>
          <dgm:resizeHandles/>
        </dgm:presLayoutVars>
      </dgm:prSet>
      <dgm:spPr/>
      <dgm:t>
        <a:bodyPr/>
        <a:lstStyle/>
        <a:p>
          <a:endParaRPr lang="en-US"/>
        </a:p>
      </dgm:t>
    </dgm:pt>
    <dgm:pt modelId="{B03B2EF4-0728-4E3B-A179-6572D1478226}" type="pres">
      <dgm:prSet presAssocID="{28A9F760-DEAA-4188-B10F-605CEE412F3F}" presName="compNode" presStyleCnt="0"/>
      <dgm:spPr/>
    </dgm:pt>
    <dgm:pt modelId="{A6A53AAF-F3A1-42DD-8A9E-5122517F81FA}" type="pres">
      <dgm:prSet presAssocID="{28A9F760-DEAA-4188-B10F-605CEE412F3F}" presName="dummyConnPt" presStyleCnt="0"/>
      <dgm:spPr/>
    </dgm:pt>
    <dgm:pt modelId="{4EC58B0E-BF4B-4E78-8E2A-EC0C8DA7A840}" type="pres">
      <dgm:prSet presAssocID="{28A9F760-DEAA-4188-B10F-605CEE412F3F}" presName="node" presStyleLbl="node1" presStyleIdx="0" presStyleCnt="4">
        <dgm:presLayoutVars>
          <dgm:bulletEnabled val="1"/>
        </dgm:presLayoutVars>
      </dgm:prSet>
      <dgm:spPr/>
      <dgm:t>
        <a:bodyPr/>
        <a:lstStyle/>
        <a:p>
          <a:endParaRPr lang="en-US"/>
        </a:p>
      </dgm:t>
    </dgm:pt>
    <dgm:pt modelId="{F8268143-D7A9-4980-87CD-32597D8C3755}" type="pres">
      <dgm:prSet presAssocID="{676477FF-4EAF-4668-90B9-674C96928B7E}" presName="sibTrans" presStyleLbl="bgSibTrans2D1" presStyleIdx="0" presStyleCnt="3"/>
      <dgm:spPr/>
      <dgm:t>
        <a:bodyPr/>
        <a:lstStyle/>
        <a:p>
          <a:endParaRPr lang="en-US"/>
        </a:p>
      </dgm:t>
    </dgm:pt>
    <dgm:pt modelId="{CAC730A7-9C88-4A8B-B4CE-DA0FC17C9F03}" type="pres">
      <dgm:prSet presAssocID="{8F34FC5A-E4F4-4177-9E41-B3FCC647E559}" presName="compNode" presStyleCnt="0"/>
      <dgm:spPr/>
    </dgm:pt>
    <dgm:pt modelId="{C10CEFCF-4F35-4041-8F5E-C418C44C0084}" type="pres">
      <dgm:prSet presAssocID="{8F34FC5A-E4F4-4177-9E41-B3FCC647E559}" presName="dummyConnPt" presStyleCnt="0"/>
      <dgm:spPr/>
    </dgm:pt>
    <dgm:pt modelId="{E31E2D99-214E-43C6-87C9-776D4B0A6D28}" type="pres">
      <dgm:prSet presAssocID="{8F34FC5A-E4F4-4177-9E41-B3FCC647E559}" presName="node" presStyleLbl="node1" presStyleIdx="1" presStyleCnt="4">
        <dgm:presLayoutVars>
          <dgm:bulletEnabled val="1"/>
        </dgm:presLayoutVars>
      </dgm:prSet>
      <dgm:spPr/>
      <dgm:t>
        <a:bodyPr/>
        <a:lstStyle/>
        <a:p>
          <a:endParaRPr lang="en-US"/>
        </a:p>
      </dgm:t>
    </dgm:pt>
    <dgm:pt modelId="{59B13E57-5FE0-4437-AE48-1F61DD8D6EE2}" type="pres">
      <dgm:prSet presAssocID="{C28DF7AC-B17E-43B1-9434-ECAE8DAA74A0}" presName="sibTrans" presStyleLbl="bgSibTrans2D1" presStyleIdx="1" presStyleCnt="3"/>
      <dgm:spPr/>
      <dgm:t>
        <a:bodyPr/>
        <a:lstStyle/>
        <a:p>
          <a:endParaRPr lang="en-US"/>
        </a:p>
      </dgm:t>
    </dgm:pt>
    <dgm:pt modelId="{7F68B57B-0F32-43F6-AB21-62192A0FB2BC}" type="pres">
      <dgm:prSet presAssocID="{AB370FFA-1A62-4A02-85B7-D745EC6F2AF4}" presName="compNode" presStyleCnt="0"/>
      <dgm:spPr/>
    </dgm:pt>
    <dgm:pt modelId="{EB67B052-D6D8-42CF-84C0-EC14CBCA603D}" type="pres">
      <dgm:prSet presAssocID="{AB370FFA-1A62-4A02-85B7-D745EC6F2AF4}" presName="dummyConnPt" presStyleCnt="0"/>
      <dgm:spPr/>
    </dgm:pt>
    <dgm:pt modelId="{1FD757CE-16F4-40AF-B77B-0543794EE10C}" type="pres">
      <dgm:prSet presAssocID="{AB370FFA-1A62-4A02-85B7-D745EC6F2AF4}" presName="node" presStyleLbl="node1" presStyleIdx="2" presStyleCnt="4">
        <dgm:presLayoutVars>
          <dgm:bulletEnabled val="1"/>
        </dgm:presLayoutVars>
      </dgm:prSet>
      <dgm:spPr/>
      <dgm:t>
        <a:bodyPr/>
        <a:lstStyle/>
        <a:p>
          <a:endParaRPr lang="en-US"/>
        </a:p>
      </dgm:t>
    </dgm:pt>
    <dgm:pt modelId="{D21ADF51-C940-4585-9324-1A34242AE113}" type="pres">
      <dgm:prSet presAssocID="{9AFB7613-230A-4582-9E57-C0981467F604}" presName="sibTrans" presStyleLbl="bgSibTrans2D1" presStyleIdx="2" presStyleCnt="3"/>
      <dgm:spPr/>
      <dgm:t>
        <a:bodyPr/>
        <a:lstStyle/>
        <a:p>
          <a:endParaRPr lang="en-US"/>
        </a:p>
      </dgm:t>
    </dgm:pt>
    <dgm:pt modelId="{B501CEEE-D476-4D40-B489-853410180C5B}" type="pres">
      <dgm:prSet presAssocID="{60EF79CB-F9DE-483D-9A31-4AC350882727}" presName="compNode" presStyleCnt="0"/>
      <dgm:spPr/>
    </dgm:pt>
    <dgm:pt modelId="{5C6289E4-C802-4A78-BF1E-A1C8915AE006}" type="pres">
      <dgm:prSet presAssocID="{60EF79CB-F9DE-483D-9A31-4AC350882727}" presName="dummyConnPt" presStyleCnt="0"/>
      <dgm:spPr/>
    </dgm:pt>
    <dgm:pt modelId="{123E6118-CD31-4606-B7D6-2D1D2969BB60}" type="pres">
      <dgm:prSet presAssocID="{60EF79CB-F9DE-483D-9A31-4AC350882727}" presName="node" presStyleLbl="node1" presStyleIdx="3" presStyleCnt="4">
        <dgm:presLayoutVars>
          <dgm:bulletEnabled val="1"/>
        </dgm:presLayoutVars>
      </dgm:prSet>
      <dgm:spPr/>
      <dgm:t>
        <a:bodyPr/>
        <a:lstStyle/>
        <a:p>
          <a:endParaRPr lang="en-US"/>
        </a:p>
      </dgm:t>
    </dgm:pt>
  </dgm:ptLst>
  <dgm:cxnLst>
    <dgm:cxn modelId="{727D614E-D768-408E-B856-28CBCC1897BF}" type="presOf" srcId="{AB370FFA-1A62-4A02-85B7-D745EC6F2AF4}" destId="{1FD757CE-16F4-40AF-B77B-0543794EE10C}" srcOrd="0" destOrd="0" presId="urn:microsoft.com/office/officeart/2005/8/layout/bProcess4"/>
    <dgm:cxn modelId="{187934A3-B080-4EB2-8AD6-78E55C9AC35C}" type="presOf" srcId="{60EF79CB-F9DE-483D-9A31-4AC350882727}" destId="{123E6118-CD31-4606-B7D6-2D1D2969BB60}" srcOrd="0" destOrd="0" presId="urn:microsoft.com/office/officeart/2005/8/layout/bProcess4"/>
    <dgm:cxn modelId="{D14D9FE3-AB93-4F4F-87DA-B0E040AEF250}" type="presOf" srcId="{2684FB29-CD6A-4B26-A88C-93D401D16651}" destId="{F5680933-DFE2-42A7-834E-D6AB1BA7E07B}" srcOrd="0" destOrd="0" presId="urn:microsoft.com/office/officeart/2005/8/layout/bProcess4"/>
    <dgm:cxn modelId="{BF3D3E29-C1BC-43E7-A753-AD1D4153D4CA}" type="presOf" srcId="{8F34FC5A-E4F4-4177-9E41-B3FCC647E559}" destId="{E31E2D99-214E-43C6-87C9-776D4B0A6D28}" srcOrd="0" destOrd="0" presId="urn:microsoft.com/office/officeart/2005/8/layout/bProcess4"/>
    <dgm:cxn modelId="{DA179885-2C8C-4C36-8E5E-06548F0C121B}" srcId="{2684FB29-CD6A-4B26-A88C-93D401D16651}" destId="{AB370FFA-1A62-4A02-85B7-D745EC6F2AF4}" srcOrd="2" destOrd="0" parTransId="{5E42397C-5E74-462F-8355-AA5D0A226285}" sibTransId="{9AFB7613-230A-4582-9E57-C0981467F604}"/>
    <dgm:cxn modelId="{88D426EC-8F65-4F00-A19C-E523E30A7C6A}" srcId="{2684FB29-CD6A-4B26-A88C-93D401D16651}" destId="{28A9F760-DEAA-4188-B10F-605CEE412F3F}" srcOrd="0" destOrd="0" parTransId="{CB75D98B-2294-4EA8-8DCC-EFC48B807E29}" sibTransId="{676477FF-4EAF-4668-90B9-674C96928B7E}"/>
    <dgm:cxn modelId="{32D71C0F-734D-4756-AB1F-EB272192244C}" type="presOf" srcId="{9AFB7613-230A-4582-9E57-C0981467F604}" destId="{D21ADF51-C940-4585-9324-1A34242AE113}" srcOrd="0" destOrd="0" presId="urn:microsoft.com/office/officeart/2005/8/layout/bProcess4"/>
    <dgm:cxn modelId="{EB1AAA9C-76D8-47D1-900B-3095FE0C17A9}" type="presOf" srcId="{676477FF-4EAF-4668-90B9-674C96928B7E}" destId="{F8268143-D7A9-4980-87CD-32597D8C3755}" srcOrd="0" destOrd="0" presId="urn:microsoft.com/office/officeart/2005/8/layout/bProcess4"/>
    <dgm:cxn modelId="{89BF5E6A-B15C-41AE-9436-823712E941E8}" type="presOf" srcId="{28A9F760-DEAA-4188-B10F-605CEE412F3F}" destId="{4EC58B0E-BF4B-4E78-8E2A-EC0C8DA7A840}" srcOrd="0" destOrd="0" presId="urn:microsoft.com/office/officeart/2005/8/layout/bProcess4"/>
    <dgm:cxn modelId="{20A6EC3C-E7E4-4BF6-ABAD-C940DE655B4C}" srcId="{2684FB29-CD6A-4B26-A88C-93D401D16651}" destId="{8F34FC5A-E4F4-4177-9E41-B3FCC647E559}" srcOrd="1" destOrd="0" parTransId="{2A35961C-AF29-4E62-8DA8-3EFA245EE5A9}" sibTransId="{C28DF7AC-B17E-43B1-9434-ECAE8DAA74A0}"/>
    <dgm:cxn modelId="{C5F63CC0-E05D-45A3-A46A-DE3C4CB2C012}" type="presOf" srcId="{C28DF7AC-B17E-43B1-9434-ECAE8DAA74A0}" destId="{59B13E57-5FE0-4437-AE48-1F61DD8D6EE2}" srcOrd="0" destOrd="0" presId="urn:microsoft.com/office/officeart/2005/8/layout/bProcess4"/>
    <dgm:cxn modelId="{7D3D36A8-1096-4B58-A232-DEB2B64E96CC}" srcId="{2684FB29-CD6A-4B26-A88C-93D401D16651}" destId="{60EF79CB-F9DE-483D-9A31-4AC350882727}" srcOrd="3" destOrd="0" parTransId="{51C9F632-FEB9-40AF-A396-B1A64B8F7B72}" sibTransId="{6703FABB-3CE7-411D-AAD2-95D7CA50139A}"/>
    <dgm:cxn modelId="{C7E4B3EE-FDEC-496D-84D8-0B176C8B2EA4}" type="presParOf" srcId="{F5680933-DFE2-42A7-834E-D6AB1BA7E07B}" destId="{B03B2EF4-0728-4E3B-A179-6572D1478226}" srcOrd="0" destOrd="0" presId="urn:microsoft.com/office/officeart/2005/8/layout/bProcess4"/>
    <dgm:cxn modelId="{9C740253-9AA3-4446-930C-618D74438EC3}" type="presParOf" srcId="{B03B2EF4-0728-4E3B-A179-6572D1478226}" destId="{A6A53AAF-F3A1-42DD-8A9E-5122517F81FA}" srcOrd="0" destOrd="0" presId="urn:microsoft.com/office/officeart/2005/8/layout/bProcess4"/>
    <dgm:cxn modelId="{70A53E90-8878-44C2-ABBB-5BC95B6FF8FD}" type="presParOf" srcId="{B03B2EF4-0728-4E3B-A179-6572D1478226}" destId="{4EC58B0E-BF4B-4E78-8E2A-EC0C8DA7A840}" srcOrd="1" destOrd="0" presId="urn:microsoft.com/office/officeart/2005/8/layout/bProcess4"/>
    <dgm:cxn modelId="{D9ABD797-185C-4581-A305-72D8E6CC3DEE}" type="presParOf" srcId="{F5680933-DFE2-42A7-834E-D6AB1BA7E07B}" destId="{F8268143-D7A9-4980-87CD-32597D8C3755}" srcOrd="1" destOrd="0" presId="urn:microsoft.com/office/officeart/2005/8/layout/bProcess4"/>
    <dgm:cxn modelId="{F08E9F7E-4236-443B-8BA4-BD209A95A756}" type="presParOf" srcId="{F5680933-DFE2-42A7-834E-D6AB1BA7E07B}" destId="{CAC730A7-9C88-4A8B-B4CE-DA0FC17C9F03}" srcOrd="2" destOrd="0" presId="urn:microsoft.com/office/officeart/2005/8/layout/bProcess4"/>
    <dgm:cxn modelId="{8E23A5AE-3E2A-4B2D-9741-E0FA42BDEBA0}" type="presParOf" srcId="{CAC730A7-9C88-4A8B-B4CE-DA0FC17C9F03}" destId="{C10CEFCF-4F35-4041-8F5E-C418C44C0084}" srcOrd="0" destOrd="0" presId="urn:microsoft.com/office/officeart/2005/8/layout/bProcess4"/>
    <dgm:cxn modelId="{675DC5C2-9A8B-49B2-879C-5C63BE71038B}" type="presParOf" srcId="{CAC730A7-9C88-4A8B-B4CE-DA0FC17C9F03}" destId="{E31E2D99-214E-43C6-87C9-776D4B0A6D28}" srcOrd="1" destOrd="0" presId="urn:microsoft.com/office/officeart/2005/8/layout/bProcess4"/>
    <dgm:cxn modelId="{441C38E7-35D5-410D-860E-62B0AE52A2E1}" type="presParOf" srcId="{F5680933-DFE2-42A7-834E-D6AB1BA7E07B}" destId="{59B13E57-5FE0-4437-AE48-1F61DD8D6EE2}" srcOrd="3" destOrd="0" presId="urn:microsoft.com/office/officeart/2005/8/layout/bProcess4"/>
    <dgm:cxn modelId="{3AF045F5-FE0D-4D97-BDC7-BE9035519FC4}" type="presParOf" srcId="{F5680933-DFE2-42A7-834E-D6AB1BA7E07B}" destId="{7F68B57B-0F32-43F6-AB21-62192A0FB2BC}" srcOrd="4" destOrd="0" presId="urn:microsoft.com/office/officeart/2005/8/layout/bProcess4"/>
    <dgm:cxn modelId="{E434322B-179E-46E2-A5D8-DA1B723B9533}" type="presParOf" srcId="{7F68B57B-0F32-43F6-AB21-62192A0FB2BC}" destId="{EB67B052-D6D8-42CF-84C0-EC14CBCA603D}" srcOrd="0" destOrd="0" presId="urn:microsoft.com/office/officeart/2005/8/layout/bProcess4"/>
    <dgm:cxn modelId="{F26E8F80-6072-43E8-BC33-315D3B108285}" type="presParOf" srcId="{7F68B57B-0F32-43F6-AB21-62192A0FB2BC}" destId="{1FD757CE-16F4-40AF-B77B-0543794EE10C}" srcOrd="1" destOrd="0" presId="urn:microsoft.com/office/officeart/2005/8/layout/bProcess4"/>
    <dgm:cxn modelId="{3478D232-96C3-44BA-B375-165207B1C55A}" type="presParOf" srcId="{F5680933-DFE2-42A7-834E-D6AB1BA7E07B}" destId="{D21ADF51-C940-4585-9324-1A34242AE113}" srcOrd="5" destOrd="0" presId="urn:microsoft.com/office/officeart/2005/8/layout/bProcess4"/>
    <dgm:cxn modelId="{71A942AB-8CE2-450C-81CF-99A805FA1B1D}" type="presParOf" srcId="{F5680933-DFE2-42A7-834E-D6AB1BA7E07B}" destId="{B501CEEE-D476-4D40-B489-853410180C5B}" srcOrd="6" destOrd="0" presId="urn:microsoft.com/office/officeart/2005/8/layout/bProcess4"/>
    <dgm:cxn modelId="{447E55AB-1DB3-4247-8568-2FD808B7C30B}" type="presParOf" srcId="{B501CEEE-D476-4D40-B489-853410180C5B}" destId="{5C6289E4-C802-4A78-BF1E-A1C8915AE006}" srcOrd="0" destOrd="0" presId="urn:microsoft.com/office/officeart/2005/8/layout/bProcess4"/>
    <dgm:cxn modelId="{652B4A1E-B073-4FA2-B917-E8BE4F149119}" type="presParOf" srcId="{B501CEEE-D476-4D40-B489-853410180C5B}" destId="{123E6118-CD31-4606-B7D6-2D1D2969BB60}"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DEEB18A-CC81-4B94-B5C3-4B643ACADA6F}"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FDB9F704-E5D7-4F98-A17F-B3BD1698EB8E}">
      <dgm:prSet/>
      <dgm:spPr/>
      <dgm:t>
        <a:bodyPr/>
        <a:lstStyle/>
        <a:p>
          <a:r>
            <a:rPr lang="en-AU"/>
            <a:t>What is metadata?</a:t>
          </a:r>
          <a:endParaRPr lang="en-US"/>
        </a:p>
      </dgm:t>
    </dgm:pt>
    <dgm:pt modelId="{C9C50383-EE20-4BB3-9A7D-9897170FE111}" type="parTrans" cxnId="{1B634789-E617-4D1F-9C16-BA744DFF4B72}">
      <dgm:prSet/>
      <dgm:spPr/>
      <dgm:t>
        <a:bodyPr/>
        <a:lstStyle/>
        <a:p>
          <a:endParaRPr lang="en-US"/>
        </a:p>
      </dgm:t>
    </dgm:pt>
    <dgm:pt modelId="{A5336600-6796-4584-A8B7-8DE76A38F38E}" type="sibTrans" cxnId="{1B634789-E617-4D1F-9C16-BA744DFF4B72}">
      <dgm:prSet/>
      <dgm:spPr/>
      <dgm:t>
        <a:bodyPr/>
        <a:lstStyle/>
        <a:p>
          <a:endParaRPr lang="en-US"/>
        </a:p>
      </dgm:t>
    </dgm:pt>
    <dgm:pt modelId="{9FAE0FDE-1617-4920-8154-7ED84A98BCB3}">
      <dgm:prSet/>
      <dgm:spPr/>
      <dgm:t>
        <a:bodyPr/>
        <a:lstStyle/>
        <a:p>
          <a:r>
            <a:rPr lang="en-AU"/>
            <a:t>False distinction between ‘metadata’ and ‘content data’?</a:t>
          </a:r>
          <a:endParaRPr lang="en-US"/>
        </a:p>
      </dgm:t>
    </dgm:pt>
    <dgm:pt modelId="{D3E08102-B297-470B-A30C-E12853F03CFB}" type="parTrans" cxnId="{D36073A3-0B64-4CE9-8711-FD34208565CD}">
      <dgm:prSet/>
      <dgm:spPr/>
      <dgm:t>
        <a:bodyPr/>
        <a:lstStyle/>
        <a:p>
          <a:endParaRPr lang="en-US"/>
        </a:p>
      </dgm:t>
    </dgm:pt>
    <dgm:pt modelId="{9B2EA7AD-FD40-4B16-9512-1176F6F4AF90}" type="sibTrans" cxnId="{D36073A3-0B64-4CE9-8711-FD34208565CD}">
      <dgm:prSet/>
      <dgm:spPr/>
      <dgm:t>
        <a:bodyPr/>
        <a:lstStyle/>
        <a:p>
          <a:endParaRPr lang="en-US"/>
        </a:p>
      </dgm:t>
    </dgm:pt>
    <dgm:pt modelId="{231AB9E1-2C20-4597-B549-751EDD6AA381}">
      <dgm:prSet/>
      <dgm:spPr/>
      <dgm:t>
        <a:bodyPr/>
        <a:lstStyle/>
        <a:p>
          <a:r>
            <a:rPr lang="en-AU"/>
            <a:t>What does ‘metadata’ actually look like?</a:t>
          </a:r>
          <a:endParaRPr lang="en-US"/>
        </a:p>
      </dgm:t>
    </dgm:pt>
    <dgm:pt modelId="{85B147A3-62FF-4B75-90E0-EF69B7A8D782}" type="parTrans" cxnId="{615CAD3C-1E8C-4FC5-A12C-04B43E27156E}">
      <dgm:prSet/>
      <dgm:spPr/>
      <dgm:t>
        <a:bodyPr/>
        <a:lstStyle/>
        <a:p>
          <a:endParaRPr lang="en-US"/>
        </a:p>
      </dgm:t>
    </dgm:pt>
    <dgm:pt modelId="{8843A51B-9EC2-41E2-982E-AAD8DB2BB5D6}" type="sibTrans" cxnId="{615CAD3C-1E8C-4FC5-A12C-04B43E27156E}">
      <dgm:prSet/>
      <dgm:spPr/>
      <dgm:t>
        <a:bodyPr/>
        <a:lstStyle/>
        <a:p>
          <a:endParaRPr lang="en-US"/>
        </a:p>
      </dgm:t>
    </dgm:pt>
    <dgm:pt modelId="{E2E720A6-1660-4688-B5F3-310F15CA1FE9}">
      <dgm:prSet/>
      <dgm:spPr/>
      <dgm:t>
        <a:bodyPr/>
        <a:lstStyle/>
        <a:p>
          <a:r>
            <a:rPr lang="en-AU" dirty="0">
              <a:hlinkClick xmlns:r="http://schemas.openxmlformats.org/officeDocument/2006/relationships" r:id="rId1"/>
            </a:rPr>
            <a:t>http://www.zeit.de/datenschutz/malte-spitz-data-retention</a:t>
          </a:r>
          <a:r>
            <a:rPr lang="en-AU" dirty="0"/>
            <a:t> </a:t>
          </a:r>
          <a:endParaRPr lang="en-US" dirty="0"/>
        </a:p>
      </dgm:t>
    </dgm:pt>
    <dgm:pt modelId="{59E34EA1-1414-4C06-9F9A-30E43E6FD61A}" type="parTrans" cxnId="{9769D40B-1A65-4B29-92AE-AF58102FC4E5}">
      <dgm:prSet/>
      <dgm:spPr/>
      <dgm:t>
        <a:bodyPr/>
        <a:lstStyle/>
        <a:p>
          <a:endParaRPr lang="en-US"/>
        </a:p>
      </dgm:t>
    </dgm:pt>
    <dgm:pt modelId="{7D32BC7A-E2AA-457B-903C-AFF8E89B0D20}" type="sibTrans" cxnId="{9769D40B-1A65-4B29-92AE-AF58102FC4E5}">
      <dgm:prSet/>
      <dgm:spPr/>
      <dgm:t>
        <a:bodyPr/>
        <a:lstStyle/>
        <a:p>
          <a:endParaRPr lang="en-US"/>
        </a:p>
      </dgm:t>
    </dgm:pt>
    <dgm:pt modelId="{C97D8CE4-BBA1-4E9B-AFB6-0E1FE9ECCBD5}" type="pres">
      <dgm:prSet presAssocID="{ADEEB18A-CC81-4B94-B5C3-4B643ACADA6F}" presName="root" presStyleCnt="0">
        <dgm:presLayoutVars>
          <dgm:dir/>
          <dgm:resizeHandles val="exact"/>
        </dgm:presLayoutVars>
      </dgm:prSet>
      <dgm:spPr/>
      <dgm:t>
        <a:bodyPr/>
        <a:lstStyle/>
        <a:p>
          <a:endParaRPr lang="en-US"/>
        </a:p>
      </dgm:t>
    </dgm:pt>
    <dgm:pt modelId="{3D158952-0388-4A2B-A8F8-8DA64440EA75}" type="pres">
      <dgm:prSet presAssocID="{FDB9F704-E5D7-4F98-A17F-B3BD1698EB8E}" presName="compNode" presStyleCnt="0"/>
      <dgm:spPr/>
    </dgm:pt>
    <dgm:pt modelId="{CCF8F40C-0048-4448-A2E6-69961435B9F5}" type="pres">
      <dgm:prSet presAssocID="{FDB9F704-E5D7-4F98-A17F-B3BD1698EB8E}" presName="bgRect" presStyleLbl="bgShp" presStyleIdx="0" presStyleCnt="4"/>
      <dgm:spPr/>
    </dgm:pt>
    <dgm:pt modelId="{964B89B1-AC32-4F1A-9514-7F47D0ACD09C}" type="pres">
      <dgm:prSet presAssocID="{FDB9F704-E5D7-4F98-A17F-B3BD1698EB8E}"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a:ln>
          <a:noFill/>
        </a:ln>
      </dgm:spPr>
      <dgm:extLst>
        <a:ext uri="{E40237B7-FDA0-4F09-8148-C483321AD2D9}">
          <dgm14:cNvPr xmlns:dgm14="http://schemas.microsoft.com/office/drawing/2010/diagram" id="0" name="" descr="Help"/>
        </a:ext>
      </dgm:extLst>
    </dgm:pt>
    <dgm:pt modelId="{A3687D40-A5EF-46D8-81EC-964A89B07620}" type="pres">
      <dgm:prSet presAssocID="{FDB9F704-E5D7-4F98-A17F-B3BD1698EB8E}" presName="spaceRect" presStyleCnt="0"/>
      <dgm:spPr/>
    </dgm:pt>
    <dgm:pt modelId="{ECD3D727-D7A5-4DA0-BCD8-FDC33DA29B70}" type="pres">
      <dgm:prSet presAssocID="{FDB9F704-E5D7-4F98-A17F-B3BD1698EB8E}" presName="parTx" presStyleLbl="revTx" presStyleIdx="0" presStyleCnt="4">
        <dgm:presLayoutVars>
          <dgm:chMax val="0"/>
          <dgm:chPref val="0"/>
        </dgm:presLayoutVars>
      </dgm:prSet>
      <dgm:spPr/>
      <dgm:t>
        <a:bodyPr/>
        <a:lstStyle/>
        <a:p>
          <a:endParaRPr lang="en-US"/>
        </a:p>
      </dgm:t>
    </dgm:pt>
    <dgm:pt modelId="{5BEC7AF3-C17D-433F-97A4-0F7843C72025}" type="pres">
      <dgm:prSet presAssocID="{A5336600-6796-4584-A8B7-8DE76A38F38E}" presName="sibTrans" presStyleCnt="0"/>
      <dgm:spPr/>
    </dgm:pt>
    <dgm:pt modelId="{6C8CE92C-0E94-4894-8F54-433DC5916037}" type="pres">
      <dgm:prSet presAssocID="{9FAE0FDE-1617-4920-8154-7ED84A98BCB3}" presName="compNode" presStyleCnt="0"/>
      <dgm:spPr/>
    </dgm:pt>
    <dgm:pt modelId="{4780E7DB-3499-405A-A110-439CD2B98C38}" type="pres">
      <dgm:prSet presAssocID="{9FAE0FDE-1617-4920-8154-7ED84A98BCB3}" presName="bgRect" presStyleLbl="bgShp" presStyleIdx="1" presStyleCnt="4"/>
      <dgm:spPr/>
    </dgm:pt>
    <dgm:pt modelId="{EDCB64FF-3769-4DE7-A8A8-80214730F867}" type="pres">
      <dgm:prSet presAssocID="{9FAE0FDE-1617-4920-8154-7ED84A98BCB3}"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a:blipFill>
        <a:ln>
          <a:noFill/>
        </a:ln>
      </dgm:spPr>
      <dgm:extLst>
        <a:ext uri="{E40237B7-FDA0-4F09-8148-C483321AD2D9}">
          <dgm14:cNvPr xmlns:dgm14="http://schemas.microsoft.com/office/drawing/2010/diagram" id="0" name="" descr="Database"/>
        </a:ext>
      </dgm:extLst>
    </dgm:pt>
    <dgm:pt modelId="{78D40220-4316-4522-9B72-0FF8378760B4}" type="pres">
      <dgm:prSet presAssocID="{9FAE0FDE-1617-4920-8154-7ED84A98BCB3}" presName="spaceRect" presStyleCnt="0"/>
      <dgm:spPr/>
    </dgm:pt>
    <dgm:pt modelId="{59DE38FB-6541-45D4-88A5-D45DD75205EF}" type="pres">
      <dgm:prSet presAssocID="{9FAE0FDE-1617-4920-8154-7ED84A98BCB3}" presName="parTx" presStyleLbl="revTx" presStyleIdx="1" presStyleCnt="4">
        <dgm:presLayoutVars>
          <dgm:chMax val="0"/>
          <dgm:chPref val="0"/>
        </dgm:presLayoutVars>
      </dgm:prSet>
      <dgm:spPr/>
      <dgm:t>
        <a:bodyPr/>
        <a:lstStyle/>
        <a:p>
          <a:endParaRPr lang="en-US"/>
        </a:p>
      </dgm:t>
    </dgm:pt>
    <dgm:pt modelId="{1A7E7DAA-8983-4440-BA45-EC73A7D2AD4E}" type="pres">
      <dgm:prSet presAssocID="{9B2EA7AD-FD40-4B16-9512-1176F6F4AF90}" presName="sibTrans" presStyleCnt="0"/>
      <dgm:spPr/>
    </dgm:pt>
    <dgm:pt modelId="{771BD66A-B85D-4989-9EF7-51A7DB7B4A2E}" type="pres">
      <dgm:prSet presAssocID="{231AB9E1-2C20-4597-B549-751EDD6AA381}" presName="compNode" presStyleCnt="0"/>
      <dgm:spPr/>
    </dgm:pt>
    <dgm:pt modelId="{3608A01B-EBCB-405A-9220-BF5CE808219B}" type="pres">
      <dgm:prSet presAssocID="{231AB9E1-2C20-4597-B549-751EDD6AA381}" presName="bgRect" presStyleLbl="bgShp" presStyleIdx="2" presStyleCnt="4"/>
      <dgm:spPr/>
    </dgm:pt>
    <dgm:pt modelId="{5FC8D8B6-B2D4-4059-8374-61FA3C52E01F}" type="pres">
      <dgm:prSet presAssocID="{231AB9E1-2C20-4597-B549-751EDD6AA381}"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a:blipFill>
        <a:ln>
          <a:noFill/>
        </a:ln>
      </dgm:spPr>
      <dgm:extLst>
        <a:ext uri="{E40237B7-FDA0-4F09-8148-C483321AD2D9}">
          <dgm14:cNvPr xmlns:dgm14="http://schemas.microsoft.com/office/drawing/2010/diagram" id="0" name="" descr="Eye"/>
        </a:ext>
      </dgm:extLst>
    </dgm:pt>
    <dgm:pt modelId="{D33C7893-AD7E-4CB9-BB3E-2DC41160D575}" type="pres">
      <dgm:prSet presAssocID="{231AB9E1-2C20-4597-B549-751EDD6AA381}" presName="spaceRect" presStyleCnt="0"/>
      <dgm:spPr/>
    </dgm:pt>
    <dgm:pt modelId="{2339B3DE-3637-401B-AFEE-1F8DB162E5FA}" type="pres">
      <dgm:prSet presAssocID="{231AB9E1-2C20-4597-B549-751EDD6AA381}" presName="parTx" presStyleLbl="revTx" presStyleIdx="2" presStyleCnt="4">
        <dgm:presLayoutVars>
          <dgm:chMax val="0"/>
          <dgm:chPref val="0"/>
        </dgm:presLayoutVars>
      </dgm:prSet>
      <dgm:spPr/>
      <dgm:t>
        <a:bodyPr/>
        <a:lstStyle/>
        <a:p>
          <a:endParaRPr lang="en-US"/>
        </a:p>
      </dgm:t>
    </dgm:pt>
    <dgm:pt modelId="{D0DDC772-3EDD-4F25-9810-C2E67A624F6A}" type="pres">
      <dgm:prSet presAssocID="{8843A51B-9EC2-41E2-982E-AAD8DB2BB5D6}" presName="sibTrans" presStyleCnt="0"/>
      <dgm:spPr/>
    </dgm:pt>
    <dgm:pt modelId="{BA6EFE5D-6E49-4E32-8175-B876D9EABF60}" type="pres">
      <dgm:prSet presAssocID="{E2E720A6-1660-4688-B5F3-310F15CA1FE9}" presName="compNode" presStyleCnt="0"/>
      <dgm:spPr/>
    </dgm:pt>
    <dgm:pt modelId="{BB3CB4A1-E284-4025-A424-D31D3C8A7639}" type="pres">
      <dgm:prSet presAssocID="{E2E720A6-1660-4688-B5F3-310F15CA1FE9}" presName="bgRect" presStyleLbl="bgShp" presStyleIdx="3" presStyleCnt="4"/>
      <dgm:spPr/>
    </dgm:pt>
    <dgm:pt modelId="{C43B9532-7A2C-45FF-93BF-9DDA17203279}" type="pres">
      <dgm:prSet presAssocID="{E2E720A6-1660-4688-B5F3-310F15CA1FE9}"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a:blipFill>
        <a:ln>
          <a:noFill/>
        </a:ln>
      </dgm:spPr>
      <dgm:extLst>
        <a:ext uri="{E40237B7-FDA0-4F09-8148-C483321AD2D9}">
          <dgm14:cNvPr xmlns:dgm14="http://schemas.microsoft.com/office/drawing/2010/diagram" id="0" name="" descr="Marker"/>
        </a:ext>
      </dgm:extLst>
    </dgm:pt>
    <dgm:pt modelId="{67E47C3F-3F71-4046-811A-9F0438B3FDDA}" type="pres">
      <dgm:prSet presAssocID="{E2E720A6-1660-4688-B5F3-310F15CA1FE9}" presName="spaceRect" presStyleCnt="0"/>
      <dgm:spPr/>
    </dgm:pt>
    <dgm:pt modelId="{DCF17D4B-25A3-4FC7-9082-495FA5877415}" type="pres">
      <dgm:prSet presAssocID="{E2E720A6-1660-4688-B5F3-310F15CA1FE9}" presName="parTx" presStyleLbl="revTx" presStyleIdx="3" presStyleCnt="4">
        <dgm:presLayoutVars>
          <dgm:chMax val="0"/>
          <dgm:chPref val="0"/>
        </dgm:presLayoutVars>
      </dgm:prSet>
      <dgm:spPr/>
      <dgm:t>
        <a:bodyPr/>
        <a:lstStyle/>
        <a:p>
          <a:endParaRPr lang="en-US"/>
        </a:p>
      </dgm:t>
    </dgm:pt>
  </dgm:ptLst>
  <dgm:cxnLst>
    <dgm:cxn modelId="{EB0AE3BB-1438-43AD-805E-16AAD4B7C776}" type="presOf" srcId="{E2E720A6-1660-4688-B5F3-310F15CA1FE9}" destId="{DCF17D4B-25A3-4FC7-9082-495FA5877415}" srcOrd="0" destOrd="0" presId="urn:microsoft.com/office/officeart/2018/2/layout/IconVerticalSolidList"/>
    <dgm:cxn modelId="{9769D40B-1A65-4B29-92AE-AF58102FC4E5}" srcId="{ADEEB18A-CC81-4B94-B5C3-4B643ACADA6F}" destId="{E2E720A6-1660-4688-B5F3-310F15CA1FE9}" srcOrd="3" destOrd="0" parTransId="{59E34EA1-1414-4C06-9F9A-30E43E6FD61A}" sibTransId="{7D32BC7A-E2AA-457B-903C-AFF8E89B0D20}"/>
    <dgm:cxn modelId="{1B634789-E617-4D1F-9C16-BA744DFF4B72}" srcId="{ADEEB18A-CC81-4B94-B5C3-4B643ACADA6F}" destId="{FDB9F704-E5D7-4F98-A17F-B3BD1698EB8E}" srcOrd="0" destOrd="0" parTransId="{C9C50383-EE20-4BB3-9A7D-9897170FE111}" sibTransId="{A5336600-6796-4584-A8B7-8DE76A38F38E}"/>
    <dgm:cxn modelId="{D36073A3-0B64-4CE9-8711-FD34208565CD}" srcId="{ADEEB18A-CC81-4B94-B5C3-4B643ACADA6F}" destId="{9FAE0FDE-1617-4920-8154-7ED84A98BCB3}" srcOrd="1" destOrd="0" parTransId="{D3E08102-B297-470B-A30C-E12853F03CFB}" sibTransId="{9B2EA7AD-FD40-4B16-9512-1176F6F4AF90}"/>
    <dgm:cxn modelId="{8D7A13DF-8115-4FAF-B600-BD0CFB09760D}" type="presOf" srcId="{9FAE0FDE-1617-4920-8154-7ED84A98BCB3}" destId="{59DE38FB-6541-45D4-88A5-D45DD75205EF}" srcOrd="0" destOrd="0" presId="urn:microsoft.com/office/officeart/2018/2/layout/IconVerticalSolidList"/>
    <dgm:cxn modelId="{4EF5E355-5C11-4783-A64C-AA498AF4C9A7}" type="presOf" srcId="{231AB9E1-2C20-4597-B549-751EDD6AA381}" destId="{2339B3DE-3637-401B-AFEE-1F8DB162E5FA}" srcOrd="0" destOrd="0" presId="urn:microsoft.com/office/officeart/2018/2/layout/IconVerticalSolidList"/>
    <dgm:cxn modelId="{31AACA3E-4C35-45C7-8C8C-146CD13F3157}" type="presOf" srcId="{FDB9F704-E5D7-4F98-A17F-B3BD1698EB8E}" destId="{ECD3D727-D7A5-4DA0-BCD8-FDC33DA29B70}" srcOrd="0" destOrd="0" presId="urn:microsoft.com/office/officeart/2018/2/layout/IconVerticalSolidList"/>
    <dgm:cxn modelId="{615CAD3C-1E8C-4FC5-A12C-04B43E27156E}" srcId="{ADEEB18A-CC81-4B94-B5C3-4B643ACADA6F}" destId="{231AB9E1-2C20-4597-B549-751EDD6AA381}" srcOrd="2" destOrd="0" parTransId="{85B147A3-62FF-4B75-90E0-EF69B7A8D782}" sibTransId="{8843A51B-9EC2-41E2-982E-AAD8DB2BB5D6}"/>
    <dgm:cxn modelId="{1C103A38-1431-44F5-8E01-5B73C7715B68}" type="presOf" srcId="{ADEEB18A-CC81-4B94-B5C3-4B643ACADA6F}" destId="{C97D8CE4-BBA1-4E9B-AFB6-0E1FE9ECCBD5}" srcOrd="0" destOrd="0" presId="urn:microsoft.com/office/officeart/2018/2/layout/IconVerticalSolidList"/>
    <dgm:cxn modelId="{0FD0DFAB-0CCE-463C-81DA-7EBE20AD22B1}" type="presParOf" srcId="{C97D8CE4-BBA1-4E9B-AFB6-0E1FE9ECCBD5}" destId="{3D158952-0388-4A2B-A8F8-8DA64440EA75}" srcOrd="0" destOrd="0" presId="urn:microsoft.com/office/officeart/2018/2/layout/IconVerticalSolidList"/>
    <dgm:cxn modelId="{FD11689E-40C0-47D5-9893-79FD1E720740}" type="presParOf" srcId="{3D158952-0388-4A2B-A8F8-8DA64440EA75}" destId="{CCF8F40C-0048-4448-A2E6-69961435B9F5}" srcOrd="0" destOrd="0" presId="urn:microsoft.com/office/officeart/2018/2/layout/IconVerticalSolidList"/>
    <dgm:cxn modelId="{BF3C9B2F-DB49-401A-ABCB-A97D094C76A0}" type="presParOf" srcId="{3D158952-0388-4A2B-A8F8-8DA64440EA75}" destId="{964B89B1-AC32-4F1A-9514-7F47D0ACD09C}" srcOrd="1" destOrd="0" presId="urn:microsoft.com/office/officeart/2018/2/layout/IconVerticalSolidList"/>
    <dgm:cxn modelId="{4D22D80C-4786-4FBE-865D-40681482813C}" type="presParOf" srcId="{3D158952-0388-4A2B-A8F8-8DA64440EA75}" destId="{A3687D40-A5EF-46D8-81EC-964A89B07620}" srcOrd="2" destOrd="0" presId="urn:microsoft.com/office/officeart/2018/2/layout/IconVerticalSolidList"/>
    <dgm:cxn modelId="{93F3DAAA-1EF1-4E00-9AD3-3383262BBD31}" type="presParOf" srcId="{3D158952-0388-4A2B-A8F8-8DA64440EA75}" destId="{ECD3D727-D7A5-4DA0-BCD8-FDC33DA29B70}" srcOrd="3" destOrd="0" presId="urn:microsoft.com/office/officeart/2018/2/layout/IconVerticalSolidList"/>
    <dgm:cxn modelId="{154BE0F6-E606-4FEF-A382-110B2B4737A1}" type="presParOf" srcId="{C97D8CE4-BBA1-4E9B-AFB6-0E1FE9ECCBD5}" destId="{5BEC7AF3-C17D-433F-97A4-0F7843C72025}" srcOrd="1" destOrd="0" presId="urn:microsoft.com/office/officeart/2018/2/layout/IconVerticalSolidList"/>
    <dgm:cxn modelId="{AF762924-CD3D-4E45-9442-0B404C6236DC}" type="presParOf" srcId="{C97D8CE4-BBA1-4E9B-AFB6-0E1FE9ECCBD5}" destId="{6C8CE92C-0E94-4894-8F54-433DC5916037}" srcOrd="2" destOrd="0" presId="urn:microsoft.com/office/officeart/2018/2/layout/IconVerticalSolidList"/>
    <dgm:cxn modelId="{F16655E4-95D0-4F90-83EC-F7488BB5A282}" type="presParOf" srcId="{6C8CE92C-0E94-4894-8F54-433DC5916037}" destId="{4780E7DB-3499-405A-A110-439CD2B98C38}" srcOrd="0" destOrd="0" presId="urn:microsoft.com/office/officeart/2018/2/layout/IconVerticalSolidList"/>
    <dgm:cxn modelId="{548D3624-6C9F-4CFA-AC58-5DE79D2593F2}" type="presParOf" srcId="{6C8CE92C-0E94-4894-8F54-433DC5916037}" destId="{EDCB64FF-3769-4DE7-A8A8-80214730F867}" srcOrd="1" destOrd="0" presId="urn:microsoft.com/office/officeart/2018/2/layout/IconVerticalSolidList"/>
    <dgm:cxn modelId="{68634A29-D3DB-4BC5-BD7A-E5167A054C21}" type="presParOf" srcId="{6C8CE92C-0E94-4894-8F54-433DC5916037}" destId="{78D40220-4316-4522-9B72-0FF8378760B4}" srcOrd="2" destOrd="0" presId="urn:microsoft.com/office/officeart/2018/2/layout/IconVerticalSolidList"/>
    <dgm:cxn modelId="{7CB95E0F-CF0B-49CF-9995-B455DF303221}" type="presParOf" srcId="{6C8CE92C-0E94-4894-8F54-433DC5916037}" destId="{59DE38FB-6541-45D4-88A5-D45DD75205EF}" srcOrd="3" destOrd="0" presId="urn:microsoft.com/office/officeart/2018/2/layout/IconVerticalSolidList"/>
    <dgm:cxn modelId="{CACF20D1-CB07-4F30-AB87-27853A372CA8}" type="presParOf" srcId="{C97D8CE4-BBA1-4E9B-AFB6-0E1FE9ECCBD5}" destId="{1A7E7DAA-8983-4440-BA45-EC73A7D2AD4E}" srcOrd="3" destOrd="0" presId="urn:microsoft.com/office/officeart/2018/2/layout/IconVerticalSolidList"/>
    <dgm:cxn modelId="{E66DD12A-DBAB-40B7-9584-7BA1E0E8B0BC}" type="presParOf" srcId="{C97D8CE4-BBA1-4E9B-AFB6-0E1FE9ECCBD5}" destId="{771BD66A-B85D-4989-9EF7-51A7DB7B4A2E}" srcOrd="4" destOrd="0" presId="urn:microsoft.com/office/officeart/2018/2/layout/IconVerticalSolidList"/>
    <dgm:cxn modelId="{B00A6009-801F-4321-8F1D-38057D5D94CC}" type="presParOf" srcId="{771BD66A-B85D-4989-9EF7-51A7DB7B4A2E}" destId="{3608A01B-EBCB-405A-9220-BF5CE808219B}" srcOrd="0" destOrd="0" presId="urn:microsoft.com/office/officeart/2018/2/layout/IconVerticalSolidList"/>
    <dgm:cxn modelId="{78D881F4-45AC-46F3-A57A-BD5856022017}" type="presParOf" srcId="{771BD66A-B85D-4989-9EF7-51A7DB7B4A2E}" destId="{5FC8D8B6-B2D4-4059-8374-61FA3C52E01F}" srcOrd="1" destOrd="0" presId="urn:microsoft.com/office/officeart/2018/2/layout/IconVerticalSolidList"/>
    <dgm:cxn modelId="{A59C8547-230C-4F1A-ADE6-EB502A1858A6}" type="presParOf" srcId="{771BD66A-B85D-4989-9EF7-51A7DB7B4A2E}" destId="{D33C7893-AD7E-4CB9-BB3E-2DC41160D575}" srcOrd="2" destOrd="0" presId="urn:microsoft.com/office/officeart/2018/2/layout/IconVerticalSolidList"/>
    <dgm:cxn modelId="{05D261F3-1A7B-4785-B49F-D6E5FF2E5F2C}" type="presParOf" srcId="{771BD66A-B85D-4989-9EF7-51A7DB7B4A2E}" destId="{2339B3DE-3637-401B-AFEE-1F8DB162E5FA}" srcOrd="3" destOrd="0" presId="urn:microsoft.com/office/officeart/2018/2/layout/IconVerticalSolidList"/>
    <dgm:cxn modelId="{28231C16-AA25-409E-A152-9C9FC4E96BF8}" type="presParOf" srcId="{C97D8CE4-BBA1-4E9B-AFB6-0E1FE9ECCBD5}" destId="{D0DDC772-3EDD-4F25-9810-C2E67A624F6A}" srcOrd="5" destOrd="0" presId="urn:microsoft.com/office/officeart/2018/2/layout/IconVerticalSolidList"/>
    <dgm:cxn modelId="{10270B26-3202-4245-942E-3784DF7B6B2D}" type="presParOf" srcId="{C97D8CE4-BBA1-4E9B-AFB6-0E1FE9ECCBD5}" destId="{BA6EFE5D-6E49-4E32-8175-B876D9EABF60}" srcOrd="6" destOrd="0" presId="urn:microsoft.com/office/officeart/2018/2/layout/IconVerticalSolidList"/>
    <dgm:cxn modelId="{EEB7F3D9-95A3-46C4-A9F4-B6E09CE05ADA}" type="presParOf" srcId="{BA6EFE5D-6E49-4E32-8175-B876D9EABF60}" destId="{BB3CB4A1-E284-4025-A424-D31D3C8A7639}" srcOrd="0" destOrd="0" presId="urn:microsoft.com/office/officeart/2018/2/layout/IconVerticalSolidList"/>
    <dgm:cxn modelId="{2F4B5517-DD68-4069-8037-C73892A0112F}" type="presParOf" srcId="{BA6EFE5D-6E49-4E32-8175-B876D9EABF60}" destId="{C43B9532-7A2C-45FF-93BF-9DDA17203279}" srcOrd="1" destOrd="0" presId="urn:microsoft.com/office/officeart/2018/2/layout/IconVerticalSolidList"/>
    <dgm:cxn modelId="{A616C4FE-E40D-4891-94E8-72495DEFA36E}" type="presParOf" srcId="{BA6EFE5D-6E49-4E32-8175-B876D9EABF60}" destId="{67E47C3F-3F71-4046-811A-9F0438B3FDDA}" srcOrd="2" destOrd="0" presId="urn:microsoft.com/office/officeart/2018/2/layout/IconVerticalSolidList"/>
    <dgm:cxn modelId="{5D656F21-FE6B-4742-9AFD-3A54DE65D28E}" type="presParOf" srcId="{BA6EFE5D-6E49-4E32-8175-B876D9EABF60}" destId="{DCF17D4B-25A3-4FC7-9082-495FA587741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B1F48D9-F962-4368-BE65-1D47DDCA6A2A}" type="doc">
      <dgm:prSet loTypeId="urn:microsoft.com/office/officeart/2005/8/layout/vProcess5" loCatId="process" qsTypeId="urn:microsoft.com/office/officeart/2005/8/quickstyle/simple2" qsCatId="simple" csTypeId="urn:microsoft.com/office/officeart/2005/8/colors/colorful1" csCatId="colorful"/>
      <dgm:spPr/>
      <dgm:t>
        <a:bodyPr/>
        <a:lstStyle/>
        <a:p>
          <a:endParaRPr lang="en-US"/>
        </a:p>
      </dgm:t>
    </dgm:pt>
    <dgm:pt modelId="{BA8333C4-8199-42B4-ABCD-A532E3800EDC}">
      <dgm:prSet/>
      <dgm:spPr/>
      <dgm:t>
        <a:bodyPr/>
        <a:lstStyle/>
        <a:p>
          <a:r>
            <a:rPr lang="en-GB"/>
            <a:t>The ‘dark side’ of the Internet and digitisation developments are the huge possibilities for data collection and surveillance by both public and private entities about everyone</a:t>
          </a:r>
          <a:endParaRPr lang="en-US"/>
        </a:p>
      </dgm:t>
    </dgm:pt>
    <dgm:pt modelId="{AD75BE5B-FD62-4BB4-B626-F35C7EA5BE1C}" type="parTrans" cxnId="{64BB120E-5C70-452E-B5CF-388ABE904963}">
      <dgm:prSet/>
      <dgm:spPr/>
      <dgm:t>
        <a:bodyPr/>
        <a:lstStyle/>
        <a:p>
          <a:endParaRPr lang="en-US"/>
        </a:p>
      </dgm:t>
    </dgm:pt>
    <dgm:pt modelId="{364760DB-0B43-4A4A-9ED6-42E92CF4E85E}" type="sibTrans" cxnId="{64BB120E-5C70-452E-B5CF-388ABE904963}">
      <dgm:prSet/>
      <dgm:spPr/>
      <dgm:t>
        <a:bodyPr/>
        <a:lstStyle/>
        <a:p>
          <a:endParaRPr lang="en-US"/>
        </a:p>
      </dgm:t>
    </dgm:pt>
    <dgm:pt modelId="{BC52244C-EDA6-4C51-B200-6D70796E8A06}">
      <dgm:prSet/>
      <dgm:spPr/>
      <dgm:t>
        <a:bodyPr/>
        <a:lstStyle/>
        <a:p>
          <a:r>
            <a:rPr lang="en-GB"/>
            <a:t>We are not clear what the ongoing social impacts of these developments will be</a:t>
          </a:r>
          <a:endParaRPr lang="en-US"/>
        </a:p>
      </dgm:t>
    </dgm:pt>
    <dgm:pt modelId="{C77B2DC6-671B-408B-8BB1-7D9DD2EA4F86}" type="parTrans" cxnId="{663D0ABA-1CDE-4BC9-A312-279423185EDE}">
      <dgm:prSet/>
      <dgm:spPr/>
      <dgm:t>
        <a:bodyPr/>
        <a:lstStyle/>
        <a:p>
          <a:endParaRPr lang="en-US"/>
        </a:p>
      </dgm:t>
    </dgm:pt>
    <dgm:pt modelId="{DD21CA5A-370E-4C50-976B-8726CA0A4F2A}" type="sibTrans" cxnId="{663D0ABA-1CDE-4BC9-A312-279423185EDE}">
      <dgm:prSet/>
      <dgm:spPr/>
      <dgm:t>
        <a:bodyPr/>
        <a:lstStyle/>
        <a:p>
          <a:endParaRPr lang="en-US"/>
        </a:p>
      </dgm:t>
    </dgm:pt>
    <dgm:pt modelId="{28868B2E-0DE7-40A5-97E5-D9DF2CFACA1B}">
      <dgm:prSet/>
      <dgm:spPr/>
      <dgm:t>
        <a:bodyPr/>
        <a:lstStyle/>
        <a:p>
          <a:r>
            <a:rPr lang="en-GB"/>
            <a:t>The balance between privacy/autonomy/dignity and security is key to surveillance debates</a:t>
          </a:r>
          <a:endParaRPr lang="en-US"/>
        </a:p>
      </dgm:t>
    </dgm:pt>
    <dgm:pt modelId="{0670766C-4E07-4182-A8F5-23157A652159}" type="parTrans" cxnId="{CB7F4B6F-DC95-4408-8900-3A81A209B5AE}">
      <dgm:prSet/>
      <dgm:spPr/>
      <dgm:t>
        <a:bodyPr/>
        <a:lstStyle/>
        <a:p>
          <a:endParaRPr lang="en-US"/>
        </a:p>
      </dgm:t>
    </dgm:pt>
    <dgm:pt modelId="{DA75F2E7-16CF-44E8-BD47-E55091F74C5F}" type="sibTrans" cxnId="{CB7F4B6F-DC95-4408-8900-3A81A209B5AE}">
      <dgm:prSet/>
      <dgm:spPr/>
      <dgm:t>
        <a:bodyPr/>
        <a:lstStyle/>
        <a:p>
          <a:endParaRPr lang="en-US"/>
        </a:p>
      </dgm:t>
    </dgm:pt>
    <dgm:pt modelId="{3B4C0EBD-F96C-4A79-9A15-67BA9D7C8A78}">
      <dgm:prSet/>
      <dgm:spPr/>
      <dgm:t>
        <a:bodyPr/>
        <a:lstStyle/>
        <a:p>
          <a:r>
            <a:rPr lang="en-GB" dirty="0"/>
            <a:t>Ongoing calls for reform/cases </a:t>
          </a:r>
          <a:r>
            <a:rPr lang="en-GB" dirty="0" err="1"/>
            <a:t>esp</a:t>
          </a:r>
          <a:r>
            <a:rPr lang="en-GB" dirty="0"/>
            <a:t> in EU</a:t>
          </a:r>
          <a:endParaRPr lang="en-US" dirty="0"/>
        </a:p>
      </dgm:t>
    </dgm:pt>
    <dgm:pt modelId="{9D60F750-83AD-4F15-B920-79C71AEAC754}" type="parTrans" cxnId="{600025B5-3C1F-45A3-9D07-4139DC23F8C3}">
      <dgm:prSet/>
      <dgm:spPr/>
      <dgm:t>
        <a:bodyPr/>
        <a:lstStyle/>
        <a:p>
          <a:endParaRPr lang="en-US"/>
        </a:p>
      </dgm:t>
    </dgm:pt>
    <dgm:pt modelId="{E93BAFD4-DB7E-4282-8EE8-851166032B5F}" type="sibTrans" cxnId="{600025B5-3C1F-45A3-9D07-4139DC23F8C3}">
      <dgm:prSet/>
      <dgm:spPr/>
      <dgm:t>
        <a:bodyPr/>
        <a:lstStyle/>
        <a:p>
          <a:endParaRPr lang="en-US"/>
        </a:p>
      </dgm:t>
    </dgm:pt>
    <dgm:pt modelId="{D7F216A9-3396-45AA-BFA3-2EE7175F7C4C}" type="pres">
      <dgm:prSet presAssocID="{5B1F48D9-F962-4368-BE65-1D47DDCA6A2A}" presName="outerComposite" presStyleCnt="0">
        <dgm:presLayoutVars>
          <dgm:chMax val="5"/>
          <dgm:dir/>
          <dgm:resizeHandles val="exact"/>
        </dgm:presLayoutVars>
      </dgm:prSet>
      <dgm:spPr/>
      <dgm:t>
        <a:bodyPr/>
        <a:lstStyle/>
        <a:p>
          <a:endParaRPr lang="en-US"/>
        </a:p>
      </dgm:t>
    </dgm:pt>
    <dgm:pt modelId="{21AE28E0-78E7-4384-885D-C6F85F1B1D30}" type="pres">
      <dgm:prSet presAssocID="{5B1F48D9-F962-4368-BE65-1D47DDCA6A2A}" presName="dummyMaxCanvas" presStyleCnt="0">
        <dgm:presLayoutVars/>
      </dgm:prSet>
      <dgm:spPr/>
    </dgm:pt>
    <dgm:pt modelId="{D2F7235C-2AFF-46A1-805E-D63AD1D2C672}" type="pres">
      <dgm:prSet presAssocID="{5B1F48D9-F962-4368-BE65-1D47DDCA6A2A}" presName="FourNodes_1" presStyleLbl="node1" presStyleIdx="0" presStyleCnt="4">
        <dgm:presLayoutVars>
          <dgm:bulletEnabled val="1"/>
        </dgm:presLayoutVars>
      </dgm:prSet>
      <dgm:spPr/>
      <dgm:t>
        <a:bodyPr/>
        <a:lstStyle/>
        <a:p>
          <a:endParaRPr lang="en-US"/>
        </a:p>
      </dgm:t>
    </dgm:pt>
    <dgm:pt modelId="{FCE894C7-5BB9-4310-8C69-3197E964B877}" type="pres">
      <dgm:prSet presAssocID="{5B1F48D9-F962-4368-BE65-1D47DDCA6A2A}" presName="FourNodes_2" presStyleLbl="node1" presStyleIdx="1" presStyleCnt="4">
        <dgm:presLayoutVars>
          <dgm:bulletEnabled val="1"/>
        </dgm:presLayoutVars>
      </dgm:prSet>
      <dgm:spPr/>
      <dgm:t>
        <a:bodyPr/>
        <a:lstStyle/>
        <a:p>
          <a:endParaRPr lang="en-US"/>
        </a:p>
      </dgm:t>
    </dgm:pt>
    <dgm:pt modelId="{DA76F680-E83D-472E-92AA-9BDBF5441EE4}" type="pres">
      <dgm:prSet presAssocID="{5B1F48D9-F962-4368-BE65-1D47DDCA6A2A}" presName="FourNodes_3" presStyleLbl="node1" presStyleIdx="2" presStyleCnt="4">
        <dgm:presLayoutVars>
          <dgm:bulletEnabled val="1"/>
        </dgm:presLayoutVars>
      </dgm:prSet>
      <dgm:spPr/>
      <dgm:t>
        <a:bodyPr/>
        <a:lstStyle/>
        <a:p>
          <a:endParaRPr lang="en-US"/>
        </a:p>
      </dgm:t>
    </dgm:pt>
    <dgm:pt modelId="{52479AFC-D621-4ED2-B744-E1B46AFB7F00}" type="pres">
      <dgm:prSet presAssocID="{5B1F48D9-F962-4368-BE65-1D47DDCA6A2A}" presName="FourNodes_4" presStyleLbl="node1" presStyleIdx="3" presStyleCnt="4">
        <dgm:presLayoutVars>
          <dgm:bulletEnabled val="1"/>
        </dgm:presLayoutVars>
      </dgm:prSet>
      <dgm:spPr/>
      <dgm:t>
        <a:bodyPr/>
        <a:lstStyle/>
        <a:p>
          <a:endParaRPr lang="en-US"/>
        </a:p>
      </dgm:t>
    </dgm:pt>
    <dgm:pt modelId="{8B36F00D-85A9-4D9F-A69A-7563FE862EB4}" type="pres">
      <dgm:prSet presAssocID="{5B1F48D9-F962-4368-BE65-1D47DDCA6A2A}" presName="FourConn_1-2" presStyleLbl="fgAccFollowNode1" presStyleIdx="0" presStyleCnt="3">
        <dgm:presLayoutVars>
          <dgm:bulletEnabled val="1"/>
        </dgm:presLayoutVars>
      </dgm:prSet>
      <dgm:spPr/>
      <dgm:t>
        <a:bodyPr/>
        <a:lstStyle/>
        <a:p>
          <a:endParaRPr lang="en-US"/>
        </a:p>
      </dgm:t>
    </dgm:pt>
    <dgm:pt modelId="{5974D21C-FD3A-4666-BB76-8DA7F988712B}" type="pres">
      <dgm:prSet presAssocID="{5B1F48D9-F962-4368-BE65-1D47DDCA6A2A}" presName="FourConn_2-3" presStyleLbl="fgAccFollowNode1" presStyleIdx="1" presStyleCnt="3">
        <dgm:presLayoutVars>
          <dgm:bulletEnabled val="1"/>
        </dgm:presLayoutVars>
      </dgm:prSet>
      <dgm:spPr/>
      <dgm:t>
        <a:bodyPr/>
        <a:lstStyle/>
        <a:p>
          <a:endParaRPr lang="en-US"/>
        </a:p>
      </dgm:t>
    </dgm:pt>
    <dgm:pt modelId="{BE85CDC1-4A07-4487-A049-9F19B3311A07}" type="pres">
      <dgm:prSet presAssocID="{5B1F48D9-F962-4368-BE65-1D47DDCA6A2A}" presName="FourConn_3-4" presStyleLbl="fgAccFollowNode1" presStyleIdx="2" presStyleCnt="3">
        <dgm:presLayoutVars>
          <dgm:bulletEnabled val="1"/>
        </dgm:presLayoutVars>
      </dgm:prSet>
      <dgm:spPr/>
      <dgm:t>
        <a:bodyPr/>
        <a:lstStyle/>
        <a:p>
          <a:endParaRPr lang="en-US"/>
        </a:p>
      </dgm:t>
    </dgm:pt>
    <dgm:pt modelId="{7A87FFDF-FB55-48E8-9B81-C1DF1D3FD340}" type="pres">
      <dgm:prSet presAssocID="{5B1F48D9-F962-4368-BE65-1D47DDCA6A2A}" presName="FourNodes_1_text" presStyleLbl="node1" presStyleIdx="3" presStyleCnt="4">
        <dgm:presLayoutVars>
          <dgm:bulletEnabled val="1"/>
        </dgm:presLayoutVars>
      </dgm:prSet>
      <dgm:spPr/>
      <dgm:t>
        <a:bodyPr/>
        <a:lstStyle/>
        <a:p>
          <a:endParaRPr lang="en-US"/>
        </a:p>
      </dgm:t>
    </dgm:pt>
    <dgm:pt modelId="{69113B84-F0A0-4622-86F5-09AC8BBCC9AE}" type="pres">
      <dgm:prSet presAssocID="{5B1F48D9-F962-4368-BE65-1D47DDCA6A2A}" presName="FourNodes_2_text" presStyleLbl="node1" presStyleIdx="3" presStyleCnt="4">
        <dgm:presLayoutVars>
          <dgm:bulletEnabled val="1"/>
        </dgm:presLayoutVars>
      </dgm:prSet>
      <dgm:spPr/>
      <dgm:t>
        <a:bodyPr/>
        <a:lstStyle/>
        <a:p>
          <a:endParaRPr lang="en-US"/>
        </a:p>
      </dgm:t>
    </dgm:pt>
    <dgm:pt modelId="{B5505B31-4B4F-4711-843A-E57B74FA0212}" type="pres">
      <dgm:prSet presAssocID="{5B1F48D9-F962-4368-BE65-1D47DDCA6A2A}" presName="FourNodes_3_text" presStyleLbl="node1" presStyleIdx="3" presStyleCnt="4">
        <dgm:presLayoutVars>
          <dgm:bulletEnabled val="1"/>
        </dgm:presLayoutVars>
      </dgm:prSet>
      <dgm:spPr/>
      <dgm:t>
        <a:bodyPr/>
        <a:lstStyle/>
        <a:p>
          <a:endParaRPr lang="en-US"/>
        </a:p>
      </dgm:t>
    </dgm:pt>
    <dgm:pt modelId="{EFC20E74-D7B7-4378-8BB0-9AB568AE36EA}" type="pres">
      <dgm:prSet presAssocID="{5B1F48D9-F962-4368-BE65-1D47DDCA6A2A}" presName="FourNodes_4_text" presStyleLbl="node1" presStyleIdx="3" presStyleCnt="4">
        <dgm:presLayoutVars>
          <dgm:bulletEnabled val="1"/>
        </dgm:presLayoutVars>
      </dgm:prSet>
      <dgm:spPr/>
      <dgm:t>
        <a:bodyPr/>
        <a:lstStyle/>
        <a:p>
          <a:endParaRPr lang="en-US"/>
        </a:p>
      </dgm:t>
    </dgm:pt>
  </dgm:ptLst>
  <dgm:cxnLst>
    <dgm:cxn modelId="{CBD201BE-64E1-4D58-B6F4-58172BB5FE6A}" type="presOf" srcId="{BA8333C4-8199-42B4-ABCD-A532E3800EDC}" destId="{D2F7235C-2AFF-46A1-805E-D63AD1D2C672}" srcOrd="0" destOrd="0" presId="urn:microsoft.com/office/officeart/2005/8/layout/vProcess5"/>
    <dgm:cxn modelId="{AA91215F-F33F-4D63-B242-3E69D2323071}" type="presOf" srcId="{DD21CA5A-370E-4C50-976B-8726CA0A4F2A}" destId="{5974D21C-FD3A-4666-BB76-8DA7F988712B}" srcOrd="0" destOrd="0" presId="urn:microsoft.com/office/officeart/2005/8/layout/vProcess5"/>
    <dgm:cxn modelId="{A469A84A-25A0-456B-9E20-961B7B26E79D}" type="presOf" srcId="{3B4C0EBD-F96C-4A79-9A15-67BA9D7C8A78}" destId="{EFC20E74-D7B7-4378-8BB0-9AB568AE36EA}" srcOrd="1" destOrd="0" presId="urn:microsoft.com/office/officeart/2005/8/layout/vProcess5"/>
    <dgm:cxn modelId="{D79111A0-98A5-4609-A71E-FCF09D1327AA}" type="presOf" srcId="{28868B2E-0DE7-40A5-97E5-D9DF2CFACA1B}" destId="{B5505B31-4B4F-4711-843A-E57B74FA0212}" srcOrd="1" destOrd="0" presId="urn:microsoft.com/office/officeart/2005/8/layout/vProcess5"/>
    <dgm:cxn modelId="{64BB120E-5C70-452E-B5CF-388ABE904963}" srcId="{5B1F48D9-F962-4368-BE65-1D47DDCA6A2A}" destId="{BA8333C4-8199-42B4-ABCD-A532E3800EDC}" srcOrd="0" destOrd="0" parTransId="{AD75BE5B-FD62-4BB4-B626-F35C7EA5BE1C}" sibTransId="{364760DB-0B43-4A4A-9ED6-42E92CF4E85E}"/>
    <dgm:cxn modelId="{4A465100-D76E-492F-A79C-B06E75B98259}" type="presOf" srcId="{28868B2E-0DE7-40A5-97E5-D9DF2CFACA1B}" destId="{DA76F680-E83D-472E-92AA-9BDBF5441EE4}" srcOrd="0" destOrd="0" presId="urn:microsoft.com/office/officeart/2005/8/layout/vProcess5"/>
    <dgm:cxn modelId="{687D3656-73C7-4EF5-90E5-BA894B8FA626}" type="presOf" srcId="{BC52244C-EDA6-4C51-B200-6D70796E8A06}" destId="{FCE894C7-5BB9-4310-8C69-3197E964B877}" srcOrd="0" destOrd="0" presId="urn:microsoft.com/office/officeart/2005/8/layout/vProcess5"/>
    <dgm:cxn modelId="{71373BEC-0B84-471A-BAB9-688ED4B373DE}" type="presOf" srcId="{DA75F2E7-16CF-44E8-BD47-E55091F74C5F}" destId="{BE85CDC1-4A07-4487-A049-9F19B3311A07}" srcOrd="0" destOrd="0" presId="urn:microsoft.com/office/officeart/2005/8/layout/vProcess5"/>
    <dgm:cxn modelId="{12E4EE83-5AEF-412E-8F31-F80ACB332211}" type="presOf" srcId="{3B4C0EBD-F96C-4A79-9A15-67BA9D7C8A78}" destId="{52479AFC-D621-4ED2-B744-E1B46AFB7F00}" srcOrd="0" destOrd="0" presId="urn:microsoft.com/office/officeart/2005/8/layout/vProcess5"/>
    <dgm:cxn modelId="{6CEBB99D-A9DC-43CE-BE3C-1CA00855B1AA}" type="presOf" srcId="{BC52244C-EDA6-4C51-B200-6D70796E8A06}" destId="{69113B84-F0A0-4622-86F5-09AC8BBCC9AE}" srcOrd="1" destOrd="0" presId="urn:microsoft.com/office/officeart/2005/8/layout/vProcess5"/>
    <dgm:cxn modelId="{663D0ABA-1CDE-4BC9-A312-279423185EDE}" srcId="{5B1F48D9-F962-4368-BE65-1D47DDCA6A2A}" destId="{BC52244C-EDA6-4C51-B200-6D70796E8A06}" srcOrd="1" destOrd="0" parTransId="{C77B2DC6-671B-408B-8BB1-7D9DD2EA4F86}" sibTransId="{DD21CA5A-370E-4C50-976B-8726CA0A4F2A}"/>
    <dgm:cxn modelId="{1D0619A2-F077-4AC7-A96F-4DC40A41D445}" type="presOf" srcId="{364760DB-0B43-4A4A-9ED6-42E92CF4E85E}" destId="{8B36F00D-85A9-4D9F-A69A-7563FE862EB4}" srcOrd="0" destOrd="0" presId="urn:microsoft.com/office/officeart/2005/8/layout/vProcess5"/>
    <dgm:cxn modelId="{CB7F4B6F-DC95-4408-8900-3A81A209B5AE}" srcId="{5B1F48D9-F962-4368-BE65-1D47DDCA6A2A}" destId="{28868B2E-0DE7-40A5-97E5-D9DF2CFACA1B}" srcOrd="2" destOrd="0" parTransId="{0670766C-4E07-4182-A8F5-23157A652159}" sibTransId="{DA75F2E7-16CF-44E8-BD47-E55091F74C5F}"/>
    <dgm:cxn modelId="{9D5A8578-0DCF-44C4-8D4D-C4BF8EB67123}" type="presOf" srcId="{BA8333C4-8199-42B4-ABCD-A532E3800EDC}" destId="{7A87FFDF-FB55-48E8-9B81-C1DF1D3FD340}" srcOrd="1" destOrd="0" presId="urn:microsoft.com/office/officeart/2005/8/layout/vProcess5"/>
    <dgm:cxn modelId="{600025B5-3C1F-45A3-9D07-4139DC23F8C3}" srcId="{5B1F48D9-F962-4368-BE65-1D47DDCA6A2A}" destId="{3B4C0EBD-F96C-4A79-9A15-67BA9D7C8A78}" srcOrd="3" destOrd="0" parTransId="{9D60F750-83AD-4F15-B920-79C71AEAC754}" sibTransId="{E93BAFD4-DB7E-4282-8EE8-851166032B5F}"/>
    <dgm:cxn modelId="{21DE2F43-A712-4832-9C6C-15BE8F169016}" type="presOf" srcId="{5B1F48D9-F962-4368-BE65-1D47DDCA6A2A}" destId="{D7F216A9-3396-45AA-BFA3-2EE7175F7C4C}" srcOrd="0" destOrd="0" presId="urn:microsoft.com/office/officeart/2005/8/layout/vProcess5"/>
    <dgm:cxn modelId="{50A2A9F2-7189-4DAA-B691-58B5E04468FE}" type="presParOf" srcId="{D7F216A9-3396-45AA-BFA3-2EE7175F7C4C}" destId="{21AE28E0-78E7-4384-885D-C6F85F1B1D30}" srcOrd="0" destOrd="0" presId="urn:microsoft.com/office/officeart/2005/8/layout/vProcess5"/>
    <dgm:cxn modelId="{474BB85F-B7D3-4936-A579-A28A13CB7673}" type="presParOf" srcId="{D7F216A9-3396-45AA-BFA3-2EE7175F7C4C}" destId="{D2F7235C-2AFF-46A1-805E-D63AD1D2C672}" srcOrd="1" destOrd="0" presId="urn:microsoft.com/office/officeart/2005/8/layout/vProcess5"/>
    <dgm:cxn modelId="{6B5B7A39-F57B-4B72-8B74-179D7D0D0324}" type="presParOf" srcId="{D7F216A9-3396-45AA-BFA3-2EE7175F7C4C}" destId="{FCE894C7-5BB9-4310-8C69-3197E964B877}" srcOrd="2" destOrd="0" presId="urn:microsoft.com/office/officeart/2005/8/layout/vProcess5"/>
    <dgm:cxn modelId="{53B65D62-2DAD-4BA1-97C1-65950BE965E4}" type="presParOf" srcId="{D7F216A9-3396-45AA-BFA3-2EE7175F7C4C}" destId="{DA76F680-E83D-472E-92AA-9BDBF5441EE4}" srcOrd="3" destOrd="0" presId="urn:microsoft.com/office/officeart/2005/8/layout/vProcess5"/>
    <dgm:cxn modelId="{C8CFA123-7D18-4F96-928C-C689E277F01D}" type="presParOf" srcId="{D7F216A9-3396-45AA-BFA3-2EE7175F7C4C}" destId="{52479AFC-D621-4ED2-B744-E1B46AFB7F00}" srcOrd="4" destOrd="0" presId="urn:microsoft.com/office/officeart/2005/8/layout/vProcess5"/>
    <dgm:cxn modelId="{C7299D12-402E-4870-B27D-647EFF1DD382}" type="presParOf" srcId="{D7F216A9-3396-45AA-BFA3-2EE7175F7C4C}" destId="{8B36F00D-85A9-4D9F-A69A-7563FE862EB4}" srcOrd="5" destOrd="0" presId="urn:microsoft.com/office/officeart/2005/8/layout/vProcess5"/>
    <dgm:cxn modelId="{60344AC7-F830-4041-A4DC-27F584B0698B}" type="presParOf" srcId="{D7F216A9-3396-45AA-BFA3-2EE7175F7C4C}" destId="{5974D21C-FD3A-4666-BB76-8DA7F988712B}" srcOrd="6" destOrd="0" presId="urn:microsoft.com/office/officeart/2005/8/layout/vProcess5"/>
    <dgm:cxn modelId="{E67CAB1B-0C4E-4D53-A915-EBFAA5F328FA}" type="presParOf" srcId="{D7F216A9-3396-45AA-BFA3-2EE7175F7C4C}" destId="{BE85CDC1-4A07-4487-A049-9F19B3311A07}" srcOrd="7" destOrd="0" presId="urn:microsoft.com/office/officeart/2005/8/layout/vProcess5"/>
    <dgm:cxn modelId="{D9164D00-A53C-491F-BB72-5E92B42549DD}" type="presParOf" srcId="{D7F216A9-3396-45AA-BFA3-2EE7175F7C4C}" destId="{7A87FFDF-FB55-48E8-9B81-C1DF1D3FD340}" srcOrd="8" destOrd="0" presId="urn:microsoft.com/office/officeart/2005/8/layout/vProcess5"/>
    <dgm:cxn modelId="{952ADEE1-91F1-431A-883C-BE05AC135C6E}" type="presParOf" srcId="{D7F216A9-3396-45AA-BFA3-2EE7175F7C4C}" destId="{69113B84-F0A0-4622-86F5-09AC8BBCC9AE}" srcOrd="9" destOrd="0" presId="urn:microsoft.com/office/officeart/2005/8/layout/vProcess5"/>
    <dgm:cxn modelId="{1357857D-FEC6-422B-A4BD-354C49444139}" type="presParOf" srcId="{D7F216A9-3396-45AA-BFA3-2EE7175F7C4C}" destId="{B5505B31-4B4F-4711-843A-E57B74FA0212}" srcOrd="10" destOrd="0" presId="urn:microsoft.com/office/officeart/2005/8/layout/vProcess5"/>
    <dgm:cxn modelId="{B9A70EB0-8558-45BD-8225-613D28825757}" type="presParOf" srcId="{D7F216A9-3396-45AA-BFA3-2EE7175F7C4C}" destId="{EFC20E74-D7B7-4378-8BB0-9AB568AE36EA}"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902568-C5DE-4104-843F-A4C4C6C142B8}"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C52595BF-6ACE-4CE8-A560-45C7E23AA947}">
      <dgm:prSet/>
      <dgm:spPr/>
      <dgm:t>
        <a:bodyPr/>
        <a:lstStyle/>
        <a:p>
          <a:r>
            <a:rPr lang="en-GB" dirty="0"/>
            <a:t>Privacy – the right to be let alone – </a:t>
          </a:r>
          <a:r>
            <a:rPr lang="en-GB" dirty="0">
              <a:solidFill>
                <a:schemeClr val="tx1"/>
              </a:solidFill>
              <a:hlinkClick xmlns:r="http://schemas.openxmlformats.org/officeDocument/2006/relationships" r:id="rId1">
                <a:extLst>
                  <a:ext uri="{A12FA001-AC4F-418D-AE19-62706E023703}">
                    <ahyp:hlinkClr xmlns:ahyp="http://schemas.microsoft.com/office/drawing/2018/hyperlinkcolor" xmlns="" val="tx"/>
                  </a:ext>
                </a:extLst>
              </a:hlinkClick>
            </a:rPr>
            <a:t>Warren and Brandeis’ seminar article from 1890</a:t>
          </a:r>
          <a:endParaRPr lang="en-US" dirty="0">
            <a:solidFill>
              <a:schemeClr val="tx1"/>
            </a:solidFill>
          </a:endParaRPr>
        </a:p>
      </dgm:t>
    </dgm:pt>
    <dgm:pt modelId="{4CA2FE51-B112-46B0-BC02-4433BA37F054}" type="parTrans" cxnId="{9679AF6D-B162-45B3-A469-A0A881D1FD53}">
      <dgm:prSet/>
      <dgm:spPr/>
      <dgm:t>
        <a:bodyPr/>
        <a:lstStyle/>
        <a:p>
          <a:endParaRPr lang="en-US"/>
        </a:p>
      </dgm:t>
    </dgm:pt>
    <dgm:pt modelId="{7C3E0DF4-581B-4A5B-85CE-8C67B8DBCC50}" type="sibTrans" cxnId="{9679AF6D-B162-45B3-A469-A0A881D1FD53}">
      <dgm:prSet/>
      <dgm:spPr/>
      <dgm:t>
        <a:bodyPr/>
        <a:lstStyle/>
        <a:p>
          <a:endParaRPr lang="en-US"/>
        </a:p>
      </dgm:t>
    </dgm:pt>
    <dgm:pt modelId="{5895857C-EC93-411C-8D39-3474948FC329}">
      <dgm:prSet/>
      <dgm:spPr/>
      <dgm:t>
        <a:bodyPr/>
        <a:lstStyle/>
        <a:p>
          <a:r>
            <a:rPr lang="en-GB"/>
            <a:t>Privacy – as a means of upholding and enhancing our autonomy – </a:t>
          </a:r>
          <a:r>
            <a:rPr lang="en-GB">
              <a:hlinkClick xmlns:r="http://schemas.openxmlformats.org/officeDocument/2006/relationships" r:id="rId2"/>
            </a:rPr>
            <a:t>Bernal</a:t>
          </a:r>
          <a:endParaRPr lang="en-US"/>
        </a:p>
      </dgm:t>
    </dgm:pt>
    <dgm:pt modelId="{F40F3961-1206-452A-8B4B-1BF8BE66DA69}" type="parTrans" cxnId="{728FD602-E4F9-46F3-A61E-F99FB235A33A}">
      <dgm:prSet/>
      <dgm:spPr/>
      <dgm:t>
        <a:bodyPr/>
        <a:lstStyle/>
        <a:p>
          <a:endParaRPr lang="en-US"/>
        </a:p>
      </dgm:t>
    </dgm:pt>
    <dgm:pt modelId="{F2530AD2-A3D6-4D0F-B18D-80F77F95A37E}" type="sibTrans" cxnId="{728FD602-E4F9-46F3-A61E-F99FB235A33A}">
      <dgm:prSet/>
      <dgm:spPr/>
      <dgm:t>
        <a:bodyPr/>
        <a:lstStyle/>
        <a:p>
          <a:endParaRPr lang="en-US"/>
        </a:p>
      </dgm:t>
    </dgm:pt>
    <dgm:pt modelId="{50F6273F-D0CF-4DE4-A482-C186E7424138}">
      <dgm:prSet/>
      <dgm:spPr/>
      <dgm:t>
        <a:bodyPr/>
        <a:lstStyle/>
        <a:p>
          <a:r>
            <a:rPr lang="en-GB" dirty="0"/>
            <a:t>Data protection as a specific subset of privacy?</a:t>
          </a:r>
        </a:p>
        <a:p>
          <a:r>
            <a:rPr lang="en-GB" dirty="0">
              <a:solidFill>
                <a:schemeClr val="tx1"/>
              </a:solidFill>
              <a:hlinkClick xmlns:r="http://schemas.openxmlformats.org/officeDocument/2006/relationships" r:id="rId3">
                <a:extLst>
                  <a:ext uri="{A12FA001-AC4F-418D-AE19-62706E023703}">
                    <ahyp:hlinkClr xmlns:ahyp="http://schemas.microsoft.com/office/drawing/2018/hyperlinkcolor" xmlns="" val="tx"/>
                  </a:ext>
                </a:extLst>
              </a:hlinkClick>
            </a:rPr>
            <a:t>See </a:t>
          </a:r>
          <a:r>
            <a:rPr lang="en-GB" dirty="0" err="1">
              <a:solidFill>
                <a:schemeClr val="tx1"/>
              </a:solidFill>
              <a:hlinkClick xmlns:r="http://schemas.openxmlformats.org/officeDocument/2006/relationships" r:id="rId3">
                <a:extLst>
                  <a:ext uri="{A12FA001-AC4F-418D-AE19-62706E023703}">
                    <ahyp:hlinkClr xmlns:ahyp="http://schemas.microsoft.com/office/drawing/2018/hyperlinkcolor" xmlns="" val="tx"/>
                  </a:ext>
                </a:extLst>
              </a:hlinkClick>
            </a:rPr>
            <a:t>Kokott</a:t>
          </a:r>
          <a:r>
            <a:rPr lang="en-GB" dirty="0">
              <a:solidFill>
                <a:schemeClr val="tx1"/>
              </a:solidFill>
              <a:hlinkClick xmlns:r="http://schemas.openxmlformats.org/officeDocument/2006/relationships" r:id="rId3">
                <a:extLst>
                  <a:ext uri="{A12FA001-AC4F-418D-AE19-62706E023703}">
                    <ahyp:hlinkClr xmlns:ahyp="http://schemas.microsoft.com/office/drawing/2018/hyperlinkcolor" xmlns="" val="tx"/>
                  </a:ext>
                </a:extLst>
              </a:hlinkClick>
            </a:rPr>
            <a:t> &amp; </a:t>
          </a:r>
          <a:r>
            <a:rPr lang="en-GB" dirty="0" err="1">
              <a:solidFill>
                <a:schemeClr val="tx1"/>
              </a:solidFill>
              <a:hlinkClick xmlns:r="http://schemas.openxmlformats.org/officeDocument/2006/relationships" r:id="rId3">
                <a:extLst>
                  <a:ext uri="{A12FA001-AC4F-418D-AE19-62706E023703}">
                    <ahyp:hlinkClr xmlns:ahyp="http://schemas.microsoft.com/office/drawing/2018/hyperlinkcolor" xmlns="" val="tx"/>
                  </a:ext>
                </a:extLst>
              </a:hlinkClick>
            </a:rPr>
            <a:t>Sobotta</a:t>
          </a:r>
          <a:r>
            <a:rPr lang="en-GB" dirty="0">
              <a:solidFill>
                <a:schemeClr val="tx1"/>
              </a:solidFill>
              <a:hlinkClick xmlns:r="http://schemas.openxmlformats.org/officeDocument/2006/relationships" r:id="rId3">
                <a:extLst>
                  <a:ext uri="{A12FA001-AC4F-418D-AE19-62706E023703}">
                    <ahyp:hlinkClr xmlns:ahyp="http://schemas.microsoft.com/office/drawing/2018/hyperlinkcolor" xmlns="" val="tx"/>
                  </a:ext>
                </a:extLst>
              </a:hlinkClick>
            </a:rPr>
            <a:t> article </a:t>
          </a:r>
          <a:endParaRPr lang="en-US" dirty="0">
            <a:solidFill>
              <a:schemeClr val="tx1"/>
            </a:solidFill>
          </a:endParaRPr>
        </a:p>
      </dgm:t>
    </dgm:pt>
    <dgm:pt modelId="{197B5385-090B-483F-A2F2-030D7EDB257B}" type="parTrans" cxnId="{0FE8F8FF-F302-4A8E-B870-2E6B2FAD6532}">
      <dgm:prSet/>
      <dgm:spPr/>
      <dgm:t>
        <a:bodyPr/>
        <a:lstStyle/>
        <a:p>
          <a:endParaRPr lang="en-US"/>
        </a:p>
      </dgm:t>
    </dgm:pt>
    <dgm:pt modelId="{14A9B066-1928-47F7-9AEB-6404EECCEB77}" type="sibTrans" cxnId="{0FE8F8FF-F302-4A8E-B870-2E6B2FAD6532}">
      <dgm:prSet/>
      <dgm:spPr/>
      <dgm:t>
        <a:bodyPr/>
        <a:lstStyle/>
        <a:p>
          <a:endParaRPr lang="en-US"/>
        </a:p>
      </dgm:t>
    </dgm:pt>
    <dgm:pt modelId="{5EFCA1FC-BC73-4309-9D96-5261D3A7EF4D}">
      <dgm:prSet/>
      <dgm:spPr/>
      <dgm:t>
        <a:bodyPr/>
        <a:lstStyle/>
        <a:p>
          <a:r>
            <a:rPr lang="en-GB"/>
            <a:t>Datafication of everything – can we sensibly talk about privacy and data protection as being distinct anymore?</a:t>
          </a:r>
          <a:endParaRPr lang="en-US"/>
        </a:p>
      </dgm:t>
    </dgm:pt>
    <dgm:pt modelId="{650279B8-2920-46AA-95A5-86437A785ED2}" type="parTrans" cxnId="{29E15E3F-448A-4063-883F-CAEBF6685E93}">
      <dgm:prSet/>
      <dgm:spPr/>
      <dgm:t>
        <a:bodyPr/>
        <a:lstStyle/>
        <a:p>
          <a:endParaRPr lang="en-US"/>
        </a:p>
      </dgm:t>
    </dgm:pt>
    <dgm:pt modelId="{BF545ABF-E8BE-406F-9C50-6134512D3324}" type="sibTrans" cxnId="{29E15E3F-448A-4063-883F-CAEBF6685E93}">
      <dgm:prSet/>
      <dgm:spPr/>
      <dgm:t>
        <a:bodyPr/>
        <a:lstStyle/>
        <a:p>
          <a:endParaRPr lang="en-US"/>
        </a:p>
      </dgm:t>
    </dgm:pt>
    <dgm:pt modelId="{DD3BF165-A561-40AA-B022-1F1F577A7424}" type="pres">
      <dgm:prSet presAssocID="{04902568-C5DE-4104-843F-A4C4C6C142B8}" presName="Name0" presStyleCnt="0">
        <dgm:presLayoutVars>
          <dgm:dir/>
          <dgm:resizeHandles val="exact"/>
        </dgm:presLayoutVars>
      </dgm:prSet>
      <dgm:spPr/>
      <dgm:t>
        <a:bodyPr/>
        <a:lstStyle/>
        <a:p>
          <a:endParaRPr lang="en-US"/>
        </a:p>
      </dgm:t>
    </dgm:pt>
    <dgm:pt modelId="{EB762261-7F77-46CA-9816-6C1132104169}" type="pres">
      <dgm:prSet presAssocID="{04902568-C5DE-4104-843F-A4C4C6C142B8}" presName="cycle" presStyleCnt="0"/>
      <dgm:spPr/>
    </dgm:pt>
    <dgm:pt modelId="{26A52E2A-1620-4FBD-AA17-624C6E4BA949}" type="pres">
      <dgm:prSet presAssocID="{C52595BF-6ACE-4CE8-A560-45C7E23AA947}" presName="nodeFirstNode" presStyleLbl="node1" presStyleIdx="0" presStyleCnt="4">
        <dgm:presLayoutVars>
          <dgm:bulletEnabled val="1"/>
        </dgm:presLayoutVars>
      </dgm:prSet>
      <dgm:spPr/>
      <dgm:t>
        <a:bodyPr/>
        <a:lstStyle/>
        <a:p>
          <a:endParaRPr lang="en-US"/>
        </a:p>
      </dgm:t>
    </dgm:pt>
    <dgm:pt modelId="{0B0ED7C2-2865-4E94-B7C3-77C519F125BC}" type="pres">
      <dgm:prSet presAssocID="{7C3E0DF4-581B-4A5B-85CE-8C67B8DBCC50}" presName="sibTransFirstNode" presStyleLbl="bgShp" presStyleIdx="0" presStyleCnt="1"/>
      <dgm:spPr/>
      <dgm:t>
        <a:bodyPr/>
        <a:lstStyle/>
        <a:p>
          <a:endParaRPr lang="en-US"/>
        </a:p>
      </dgm:t>
    </dgm:pt>
    <dgm:pt modelId="{BFDC42CF-2640-4A6D-961E-34BD4ADA59A1}" type="pres">
      <dgm:prSet presAssocID="{5895857C-EC93-411C-8D39-3474948FC329}" presName="nodeFollowingNodes" presStyleLbl="node1" presStyleIdx="1" presStyleCnt="4">
        <dgm:presLayoutVars>
          <dgm:bulletEnabled val="1"/>
        </dgm:presLayoutVars>
      </dgm:prSet>
      <dgm:spPr/>
      <dgm:t>
        <a:bodyPr/>
        <a:lstStyle/>
        <a:p>
          <a:endParaRPr lang="en-US"/>
        </a:p>
      </dgm:t>
    </dgm:pt>
    <dgm:pt modelId="{231C4E30-20D4-4C01-B8C6-34E229CBF343}" type="pres">
      <dgm:prSet presAssocID="{50F6273F-D0CF-4DE4-A482-C186E7424138}" presName="nodeFollowingNodes" presStyleLbl="node1" presStyleIdx="2" presStyleCnt="4">
        <dgm:presLayoutVars>
          <dgm:bulletEnabled val="1"/>
        </dgm:presLayoutVars>
      </dgm:prSet>
      <dgm:spPr/>
      <dgm:t>
        <a:bodyPr/>
        <a:lstStyle/>
        <a:p>
          <a:endParaRPr lang="en-US"/>
        </a:p>
      </dgm:t>
    </dgm:pt>
    <dgm:pt modelId="{E0577297-20F7-4BCC-97E0-AB5E902087D0}" type="pres">
      <dgm:prSet presAssocID="{5EFCA1FC-BC73-4309-9D96-5261D3A7EF4D}" presName="nodeFollowingNodes" presStyleLbl="node1" presStyleIdx="3" presStyleCnt="4">
        <dgm:presLayoutVars>
          <dgm:bulletEnabled val="1"/>
        </dgm:presLayoutVars>
      </dgm:prSet>
      <dgm:spPr/>
      <dgm:t>
        <a:bodyPr/>
        <a:lstStyle/>
        <a:p>
          <a:endParaRPr lang="en-US"/>
        </a:p>
      </dgm:t>
    </dgm:pt>
  </dgm:ptLst>
  <dgm:cxnLst>
    <dgm:cxn modelId="{728FD602-E4F9-46F3-A61E-F99FB235A33A}" srcId="{04902568-C5DE-4104-843F-A4C4C6C142B8}" destId="{5895857C-EC93-411C-8D39-3474948FC329}" srcOrd="1" destOrd="0" parTransId="{F40F3961-1206-452A-8B4B-1BF8BE66DA69}" sibTransId="{F2530AD2-A3D6-4D0F-B18D-80F77F95A37E}"/>
    <dgm:cxn modelId="{29E15E3F-448A-4063-883F-CAEBF6685E93}" srcId="{04902568-C5DE-4104-843F-A4C4C6C142B8}" destId="{5EFCA1FC-BC73-4309-9D96-5261D3A7EF4D}" srcOrd="3" destOrd="0" parTransId="{650279B8-2920-46AA-95A5-86437A785ED2}" sibTransId="{BF545ABF-E8BE-406F-9C50-6134512D3324}"/>
    <dgm:cxn modelId="{FC4899FE-6161-4142-A3A8-C57EB889D1CA}" type="presOf" srcId="{5EFCA1FC-BC73-4309-9D96-5261D3A7EF4D}" destId="{E0577297-20F7-4BCC-97E0-AB5E902087D0}" srcOrd="0" destOrd="0" presId="urn:microsoft.com/office/officeart/2005/8/layout/cycle3"/>
    <dgm:cxn modelId="{9679AF6D-B162-45B3-A469-A0A881D1FD53}" srcId="{04902568-C5DE-4104-843F-A4C4C6C142B8}" destId="{C52595BF-6ACE-4CE8-A560-45C7E23AA947}" srcOrd="0" destOrd="0" parTransId="{4CA2FE51-B112-46B0-BC02-4433BA37F054}" sibTransId="{7C3E0DF4-581B-4A5B-85CE-8C67B8DBCC50}"/>
    <dgm:cxn modelId="{F50C2320-33B7-42A4-90F5-B8211FCFCED2}" type="presOf" srcId="{7C3E0DF4-581B-4A5B-85CE-8C67B8DBCC50}" destId="{0B0ED7C2-2865-4E94-B7C3-77C519F125BC}" srcOrd="0" destOrd="0" presId="urn:microsoft.com/office/officeart/2005/8/layout/cycle3"/>
    <dgm:cxn modelId="{0FE8F8FF-F302-4A8E-B870-2E6B2FAD6532}" srcId="{04902568-C5DE-4104-843F-A4C4C6C142B8}" destId="{50F6273F-D0CF-4DE4-A482-C186E7424138}" srcOrd="2" destOrd="0" parTransId="{197B5385-090B-483F-A2F2-030D7EDB257B}" sibTransId="{14A9B066-1928-47F7-9AEB-6404EECCEB77}"/>
    <dgm:cxn modelId="{B6A0F0F2-06DC-46EE-AE43-DD7ADA3D8AA1}" type="presOf" srcId="{C52595BF-6ACE-4CE8-A560-45C7E23AA947}" destId="{26A52E2A-1620-4FBD-AA17-624C6E4BA949}" srcOrd="0" destOrd="0" presId="urn:microsoft.com/office/officeart/2005/8/layout/cycle3"/>
    <dgm:cxn modelId="{C0DD5D6C-4AD5-4DD1-A334-E55E6AF9CE6B}" type="presOf" srcId="{50F6273F-D0CF-4DE4-A482-C186E7424138}" destId="{231C4E30-20D4-4C01-B8C6-34E229CBF343}" srcOrd="0" destOrd="0" presId="urn:microsoft.com/office/officeart/2005/8/layout/cycle3"/>
    <dgm:cxn modelId="{E3F38691-7FA4-47CD-A81B-6088AC4172EF}" type="presOf" srcId="{5895857C-EC93-411C-8D39-3474948FC329}" destId="{BFDC42CF-2640-4A6D-961E-34BD4ADA59A1}" srcOrd="0" destOrd="0" presId="urn:microsoft.com/office/officeart/2005/8/layout/cycle3"/>
    <dgm:cxn modelId="{DE7C74E6-2DC5-485D-BEE8-A749D1F77CE2}" type="presOf" srcId="{04902568-C5DE-4104-843F-A4C4C6C142B8}" destId="{DD3BF165-A561-40AA-B022-1F1F577A7424}" srcOrd="0" destOrd="0" presId="urn:microsoft.com/office/officeart/2005/8/layout/cycle3"/>
    <dgm:cxn modelId="{CBCFC1CA-4EBA-4651-9032-FB8DA74799A7}" type="presParOf" srcId="{DD3BF165-A561-40AA-B022-1F1F577A7424}" destId="{EB762261-7F77-46CA-9816-6C1132104169}" srcOrd="0" destOrd="0" presId="urn:microsoft.com/office/officeart/2005/8/layout/cycle3"/>
    <dgm:cxn modelId="{3A929042-4A80-4CE4-B73A-DE6A1D5986E8}" type="presParOf" srcId="{EB762261-7F77-46CA-9816-6C1132104169}" destId="{26A52E2A-1620-4FBD-AA17-624C6E4BA949}" srcOrd="0" destOrd="0" presId="urn:microsoft.com/office/officeart/2005/8/layout/cycle3"/>
    <dgm:cxn modelId="{79FE6EB6-12A8-4DE1-8F99-985C39420FA8}" type="presParOf" srcId="{EB762261-7F77-46CA-9816-6C1132104169}" destId="{0B0ED7C2-2865-4E94-B7C3-77C519F125BC}" srcOrd="1" destOrd="0" presId="urn:microsoft.com/office/officeart/2005/8/layout/cycle3"/>
    <dgm:cxn modelId="{D1446A5D-DA94-4DBE-B68A-1C1EBB2D230F}" type="presParOf" srcId="{EB762261-7F77-46CA-9816-6C1132104169}" destId="{BFDC42CF-2640-4A6D-961E-34BD4ADA59A1}" srcOrd="2" destOrd="0" presId="urn:microsoft.com/office/officeart/2005/8/layout/cycle3"/>
    <dgm:cxn modelId="{E3AA5D66-482D-42D7-8326-D04D942F6B6A}" type="presParOf" srcId="{EB762261-7F77-46CA-9816-6C1132104169}" destId="{231C4E30-20D4-4C01-B8C6-34E229CBF343}" srcOrd="3" destOrd="0" presId="urn:microsoft.com/office/officeart/2005/8/layout/cycle3"/>
    <dgm:cxn modelId="{12DC80A6-F866-476E-9191-02E9E4AE5024}" type="presParOf" srcId="{EB762261-7F77-46CA-9816-6C1132104169}" destId="{E0577297-20F7-4BCC-97E0-AB5E902087D0}"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F13508-190C-486C-9C87-6848E1BD70EC}" type="doc">
      <dgm:prSet loTypeId="urn:microsoft.com/office/officeart/2005/8/layout/cycle6" loCatId="cycle" qsTypeId="urn:microsoft.com/office/officeart/2005/8/quickstyle/simple1" qsCatId="simple" csTypeId="urn:microsoft.com/office/officeart/2005/8/colors/colorful2" csCatId="colorful"/>
      <dgm:spPr/>
      <dgm:t>
        <a:bodyPr/>
        <a:lstStyle/>
        <a:p>
          <a:endParaRPr lang="en-US"/>
        </a:p>
      </dgm:t>
    </dgm:pt>
    <dgm:pt modelId="{0DEAC4F9-E946-4EEC-A22A-94741F782A8C}">
      <dgm:prSet/>
      <dgm:spPr/>
      <dgm:t>
        <a:bodyPr/>
        <a:lstStyle/>
        <a:p>
          <a:r>
            <a:rPr lang="en-GB"/>
            <a:t>Privacy as a fundamental/constitutional right in many jurisdictions – what about your jurisdiction?</a:t>
          </a:r>
          <a:endParaRPr lang="en-US"/>
        </a:p>
      </dgm:t>
    </dgm:pt>
    <dgm:pt modelId="{BBE2AFE8-BA14-47EE-9597-E633CBDAE1E1}" type="parTrans" cxnId="{31C06715-4DCE-4C50-B028-93F54B28FF56}">
      <dgm:prSet/>
      <dgm:spPr/>
      <dgm:t>
        <a:bodyPr/>
        <a:lstStyle/>
        <a:p>
          <a:endParaRPr lang="en-US"/>
        </a:p>
      </dgm:t>
    </dgm:pt>
    <dgm:pt modelId="{6E59AFBA-9353-40B5-812B-1C5CBC9826CB}" type="sibTrans" cxnId="{31C06715-4DCE-4C50-B028-93F54B28FF56}">
      <dgm:prSet/>
      <dgm:spPr/>
      <dgm:t>
        <a:bodyPr/>
        <a:lstStyle/>
        <a:p>
          <a:endParaRPr lang="en-US"/>
        </a:p>
      </dgm:t>
    </dgm:pt>
    <dgm:pt modelId="{E9F48B8A-DE46-4867-8816-1E9A2FA20F51}">
      <dgm:prSet/>
      <dgm:spPr/>
      <dgm:t>
        <a:bodyPr/>
        <a:lstStyle/>
        <a:p>
          <a:r>
            <a:rPr lang="en-GB"/>
            <a:t>Data protection – usually protected through legislation – but see the EU’s Charter of Fundamental Rights which recognises separate rights to data protection and privacy</a:t>
          </a:r>
          <a:endParaRPr lang="en-US"/>
        </a:p>
      </dgm:t>
    </dgm:pt>
    <dgm:pt modelId="{63F83235-6D47-400E-9585-B14B8820CE14}" type="parTrans" cxnId="{F94BAF8B-4AE7-4695-9596-B11D94F9A800}">
      <dgm:prSet/>
      <dgm:spPr/>
      <dgm:t>
        <a:bodyPr/>
        <a:lstStyle/>
        <a:p>
          <a:endParaRPr lang="en-US"/>
        </a:p>
      </dgm:t>
    </dgm:pt>
    <dgm:pt modelId="{ADF6C26B-D546-4DFA-A517-E894434D13A2}" type="sibTrans" cxnId="{F94BAF8B-4AE7-4695-9596-B11D94F9A800}">
      <dgm:prSet/>
      <dgm:spPr/>
      <dgm:t>
        <a:bodyPr/>
        <a:lstStyle/>
        <a:p>
          <a:endParaRPr lang="en-US"/>
        </a:p>
      </dgm:t>
    </dgm:pt>
    <dgm:pt modelId="{44810F41-C291-48F6-A3D7-1DB9270D51A8}" type="pres">
      <dgm:prSet presAssocID="{10F13508-190C-486C-9C87-6848E1BD70EC}" presName="cycle" presStyleCnt="0">
        <dgm:presLayoutVars>
          <dgm:dir/>
          <dgm:resizeHandles val="exact"/>
        </dgm:presLayoutVars>
      </dgm:prSet>
      <dgm:spPr/>
      <dgm:t>
        <a:bodyPr/>
        <a:lstStyle/>
        <a:p>
          <a:endParaRPr lang="en-US"/>
        </a:p>
      </dgm:t>
    </dgm:pt>
    <dgm:pt modelId="{7D975878-4EB6-496D-955E-746A8DFAB578}" type="pres">
      <dgm:prSet presAssocID="{0DEAC4F9-E946-4EEC-A22A-94741F782A8C}" presName="node" presStyleLbl="node1" presStyleIdx="0" presStyleCnt="2">
        <dgm:presLayoutVars>
          <dgm:bulletEnabled val="1"/>
        </dgm:presLayoutVars>
      </dgm:prSet>
      <dgm:spPr/>
      <dgm:t>
        <a:bodyPr/>
        <a:lstStyle/>
        <a:p>
          <a:endParaRPr lang="en-US"/>
        </a:p>
      </dgm:t>
    </dgm:pt>
    <dgm:pt modelId="{21479112-7950-4074-ACCA-3DA5E356F689}" type="pres">
      <dgm:prSet presAssocID="{0DEAC4F9-E946-4EEC-A22A-94741F782A8C}" presName="spNode" presStyleCnt="0"/>
      <dgm:spPr/>
    </dgm:pt>
    <dgm:pt modelId="{8D4BCB9B-3D36-4AE0-8ADC-258F05B42004}" type="pres">
      <dgm:prSet presAssocID="{6E59AFBA-9353-40B5-812B-1C5CBC9826CB}" presName="sibTrans" presStyleLbl="sibTrans1D1" presStyleIdx="0" presStyleCnt="2"/>
      <dgm:spPr/>
      <dgm:t>
        <a:bodyPr/>
        <a:lstStyle/>
        <a:p>
          <a:endParaRPr lang="en-US"/>
        </a:p>
      </dgm:t>
    </dgm:pt>
    <dgm:pt modelId="{0589F435-FE50-44F8-9A3E-6E174BADA9FE}" type="pres">
      <dgm:prSet presAssocID="{E9F48B8A-DE46-4867-8816-1E9A2FA20F51}" presName="node" presStyleLbl="node1" presStyleIdx="1" presStyleCnt="2">
        <dgm:presLayoutVars>
          <dgm:bulletEnabled val="1"/>
        </dgm:presLayoutVars>
      </dgm:prSet>
      <dgm:spPr/>
      <dgm:t>
        <a:bodyPr/>
        <a:lstStyle/>
        <a:p>
          <a:endParaRPr lang="en-US"/>
        </a:p>
      </dgm:t>
    </dgm:pt>
    <dgm:pt modelId="{0776040F-62F8-49DF-8EA8-84CFF15B6083}" type="pres">
      <dgm:prSet presAssocID="{E9F48B8A-DE46-4867-8816-1E9A2FA20F51}" presName="spNode" presStyleCnt="0"/>
      <dgm:spPr/>
    </dgm:pt>
    <dgm:pt modelId="{32D06CE2-8DB3-493C-AFC7-D5097436D365}" type="pres">
      <dgm:prSet presAssocID="{ADF6C26B-D546-4DFA-A517-E894434D13A2}" presName="sibTrans" presStyleLbl="sibTrans1D1" presStyleIdx="1" presStyleCnt="2"/>
      <dgm:spPr/>
      <dgm:t>
        <a:bodyPr/>
        <a:lstStyle/>
        <a:p>
          <a:endParaRPr lang="en-US"/>
        </a:p>
      </dgm:t>
    </dgm:pt>
  </dgm:ptLst>
  <dgm:cxnLst>
    <dgm:cxn modelId="{F94BAF8B-4AE7-4695-9596-B11D94F9A800}" srcId="{10F13508-190C-486C-9C87-6848E1BD70EC}" destId="{E9F48B8A-DE46-4867-8816-1E9A2FA20F51}" srcOrd="1" destOrd="0" parTransId="{63F83235-6D47-400E-9585-B14B8820CE14}" sibTransId="{ADF6C26B-D546-4DFA-A517-E894434D13A2}"/>
    <dgm:cxn modelId="{E6C0B165-6AC5-41CA-9EC9-E6E2BD80EF3A}" type="presOf" srcId="{0DEAC4F9-E946-4EEC-A22A-94741F782A8C}" destId="{7D975878-4EB6-496D-955E-746A8DFAB578}" srcOrd="0" destOrd="0" presId="urn:microsoft.com/office/officeart/2005/8/layout/cycle6"/>
    <dgm:cxn modelId="{82C79ED1-EAC2-4351-907F-724DDB3182DD}" type="presOf" srcId="{10F13508-190C-486C-9C87-6848E1BD70EC}" destId="{44810F41-C291-48F6-A3D7-1DB9270D51A8}" srcOrd="0" destOrd="0" presId="urn:microsoft.com/office/officeart/2005/8/layout/cycle6"/>
    <dgm:cxn modelId="{31C06715-4DCE-4C50-B028-93F54B28FF56}" srcId="{10F13508-190C-486C-9C87-6848E1BD70EC}" destId="{0DEAC4F9-E946-4EEC-A22A-94741F782A8C}" srcOrd="0" destOrd="0" parTransId="{BBE2AFE8-BA14-47EE-9597-E633CBDAE1E1}" sibTransId="{6E59AFBA-9353-40B5-812B-1C5CBC9826CB}"/>
    <dgm:cxn modelId="{D1F03C88-930A-4447-981E-42FB4F392AA7}" type="presOf" srcId="{6E59AFBA-9353-40B5-812B-1C5CBC9826CB}" destId="{8D4BCB9B-3D36-4AE0-8ADC-258F05B42004}" srcOrd="0" destOrd="0" presId="urn:microsoft.com/office/officeart/2005/8/layout/cycle6"/>
    <dgm:cxn modelId="{CC8EAC3D-A985-4BF7-953B-911BAEDE3DF9}" type="presOf" srcId="{E9F48B8A-DE46-4867-8816-1E9A2FA20F51}" destId="{0589F435-FE50-44F8-9A3E-6E174BADA9FE}" srcOrd="0" destOrd="0" presId="urn:microsoft.com/office/officeart/2005/8/layout/cycle6"/>
    <dgm:cxn modelId="{B76B8B24-9442-40F0-B3C5-589D1A6758E2}" type="presOf" srcId="{ADF6C26B-D546-4DFA-A517-E894434D13A2}" destId="{32D06CE2-8DB3-493C-AFC7-D5097436D365}" srcOrd="0" destOrd="0" presId="urn:microsoft.com/office/officeart/2005/8/layout/cycle6"/>
    <dgm:cxn modelId="{55F20315-96EF-4879-91A5-14DFC5ADCE2A}" type="presParOf" srcId="{44810F41-C291-48F6-A3D7-1DB9270D51A8}" destId="{7D975878-4EB6-496D-955E-746A8DFAB578}" srcOrd="0" destOrd="0" presId="urn:microsoft.com/office/officeart/2005/8/layout/cycle6"/>
    <dgm:cxn modelId="{4C2D35C6-9101-4F53-A452-912A30B8A95D}" type="presParOf" srcId="{44810F41-C291-48F6-A3D7-1DB9270D51A8}" destId="{21479112-7950-4074-ACCA-3DA5E356F689}" srcOrd="1" destOrd="0" presId="urn:microsoft.com/office/officeart/2005/8/layout/cycle6"/>
    <dgm:cxn modelId="{A50D656A-D214-4CCE-B677-D5ABA88C5D33}" type="presParOf" srcId="{44810F41-C291-48F6-A3D7-1DB9270D51A8}" destId="{8D4BCB9B-3D36-4AE0-8ADC-258F05B42004}" srcOrd="2" destOrd="0" presId="urn:microsoft.com/office/officeart/2005/8/layout/cycle6"/>
    <dgm:cxn modelId="{BEFF05F4-E283-471B-BE4B-674B85555E35}" type="presParOf" srcId="{44810F41-C291-48F6-A3D7-1DB9270D51A8}" destId="{0589F435-FE50-44F8-9A3E-6E174BADA9FE}" srcOrd="3" destOrd="0" presId="urn:microsoft.com/office/officeart/2005/8/layout/cycle6"/>
    <dgm:cxn modelId="{0EC21E01-85C7-45B5-AAFB-0A733719EEA3}" type="presParOf" srcId="{44810F41-C291-48F6-A3D7-1DB9270D51A8}" destId="{0776040F-62F8-49DF-8EA8-84CFF15B6083}" srcOrd="4" destOrd="0" presId="urn:microsoft.com/office/officeart/2005/8/layout/cycle6"/>
    <dgm:cxn modelId="{76AA834F-C856-4718-A9E0-34650D65F7C2}" type="presParOf" srcId="{44810F41-C291-48F6-A3D7-1DB9270D51A8}" destId="{32D06CE2-8DB3-493C-AFC7-D5097436D365}" srcOrd="5"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8B7EC2-90EA-4A45-9881-4D55BD9736F3}" type="doc">
      <dgm:prSet loTypeId="urn:microsoft.com/office/officeart/2018/2/layout/IconCircleList" loCatId="icon" qsTypeId="urn:microsoft.com/office/officeart/2005/8/quickstyle/simple1" qsCatId="simple" csTypeId="urn:microsoft.com/office/officeart/2018/5/colors/Iconchunking_neutralbg_accent4_2" csCatId="accent4" phldr="1"/>
      <dgm:spPr/>
      <dgm:t>
        <a:bodyPr/>
        <a:lstStyle/>
        <a:p>
          <a:endParaRPr lang="en-US"/>
        </a:p>
      </dgm:t>
    </dgm:pt>
    <dgm:pt modelId="{6950F0B9-56E0-493B-972C-5ADD3BEB793C}">
      <dgm:prSet/>
      <dgm:spPr/>
      <dgm:t>
        <a:bodyPr/>
        <a:lstStyle/>
        <a:p>
          <a:pPr>
            <a:lnSpc>
              <a:spcPct val="100000"/>
            </a:lnSpc>
          </a:pPr>
          <a:r>
            <a:rPr lang="en-GB">
              <a:hlinkClick xmlns:r="http://schemas.openxmlformats.org/officeDocument/2006/relationships" r:id="rId1">
                <a:extLst>
                  <a:ext uri="{A12FA001-AC4F-418D-AE19-62706E023703}">
                    <ahyp:hlinkClr xmlns:ahyp="http://schemas.microsoft.com/office/drawing/2018/hyperlinkcolor" xmlns="" val="tx"/>
                  </a:ext>
                </a:extLst>
              </a:hlinkClick>
            </a:rPr>
            <a:t>Over 100 jurisdictions have some kind of data protection legislation – but they vary greatly in levels of protection, sector etc.</a:t>
          </a:r>
          <a:endParaRPr lang="en-US"/>
        </a:p>
      </dgm:t>
    </dgm:pt>
    <dgm:pt modelId="{B7F7E776-9E23-4849-9C4A-3624F0ED7A73}" type="parTrans" cxnId="{3F3A2469-E79E-4990-91B7-6781D57FB007}">
      <dgm:prSet/>
      <dgm:spPr/>
      <dgm:t>
        <a:bodyPr/>
        <a:lstStyle/>
        <a:p>
          <a:endParaRPr lang="en-US"/>
        </a:p>
      </dgm:t>
    </dgm:pt>
    <dgm:pt modelId="{87FD2052-48DA-4548-A5B2-797BDBB8A54C}" type="sibTrans" cxnId="{3F3A2469-E79E-4990-91B7-6781D57FB007}">
      <dgm:prSet/>
      <dgm:spPr/>
      <dgm:t>
        <a:bodyPr/>
        <a:lstStyle/>
        <a:p>
          <a:pPr>
            <a:lnSpc>
              <a:spcPct val="100000"/>
            </a:lnSpc>
          </a:pPr>
          <a:endParaRPr lang="en-US"/>
        </a:p>
      </dgm:t>
    </dgm:pt>
    <dgm:pt modelId="{834CE470-737E-4303-B363-7915C1D30823}">
      <dgm:prSet/>
      <dgm:spPr/>
      <dgm:t>
        <a:bodyPr/>
        <a:lstStyle/>
        <a:p>
          <a:pPr>
            <a:lnSpc>
              <a:spcPct val="100000"/>
            </a:lnSpc>
          </a:pPr>
          <a:r>
            <a:rPr lang="en-GB">
              <a:hlinkClick xmlns:r="http://schemas.openxmlformats.org/officeDocument/2006/relationships" r:id="rId2">
                <a:extLst>
                  <a:ext uri="{A12FA001-AC4F-418D-AE19-62706E023703}">
                    <ahyp:hlinkClr xmlns:ahyp="http://schemas.microsoft.com/office/drawing/2018/hyperlinkcolor" xmlns="" val="tx"/>
                  </a:ext>
                </a:extLst>
              </a:hlinkClick>
            </a:rPr>
            <a:t>DLA Piper map</a:t>
          </a:r>
          <a:endParaRPr lang="en-US"/>
        </a:p>
      </dgm:t>
    </dgm:pt>
    <dgm:pt modelId="{6C2DBB6C-1CA2-4AA1-860A-F1BDC168854C}" type="parTrans" cxnId="{E0050278-429E-41AF-BA9B-3D902B0168E6}">
      <dgm:prSet/>
      <dgm:spPr/>
      <dgm:t>
        <a:bodyPr/>
        <a:lstStyle/>
        <a:p>
          <a:endParaRPr lang="en-US"/>
        </a:p>
      </dgm:t>
    </dgm:pt>
    <dgm:pt modelId="{013E612D-725A-4E68-89CE-09F23FC48B31}" type="sibTrans" cxnId="{E0050278-429E-41AF-BA9B-3D902B0168E6}">
      <dgm:prSet/>
      <dgm:spPr/>
      <dgm:t>
        <a:bodyPr/>
        <a:lstStyle/>
        <a:p>
          <a:pPr>
            <a:lnSpc>
              <a:spcPct val="100000"/>
            </a:lnSpc>
          </a:pPr>
          <a:endParaRPr lang="en-US"/>
        </a:p>
      </dgm:t>
    </dgm:pt>
    <dgm:pt modelId="{C44219C6-86BC-4448-90D7-4668EAA94CBF}">
      <dgm:prSet/>
      <dgm:spPr/>
      <dgm:t>
        <a:bodyPr/>
        <a:lstStyle/>
        <a:p>
          <a:pPr>
            <a:lnSpc>
              <a:spcPct val="100000"/>
            </a:lnSpc>
          </a:pPr>
          <a:r>
            <a:rPr lang="en-US"/>
            <a:t>Origins: OECD Guidelines on the Protection of Privacy and Transborder Flows of Personal Data 1980 (updated in 2013)</a:t>
          </a:r>
        </a:p>
      </dgm:t>
    </dgm:pt>
    <dgm:pt modelId="{2EF19AD8-0974-4777-A3DA-76DAFEA52C29}" type="parTrans" cxnId="{50A5CCDF-605D-47DD-A6BF-E0FA1221D303}">
      <dgm:prSet/>
      <dgm:spPr/>
      <dgm:t>
        <a:bodyPr/>
        <a:lstStyle/>
        <a:p>
          <a:endParaRPr lang="en-AU"/>
        </a:p>
      </dgm:t>
    </dgm:pt>
    <dgm:pt modelId="{B4828ECF-102A-4EEF-8620-96BAFC297EEC}" type="sibTrans" cxnId="{50A5CCDF-605D-47DD-A6BF-E0FA1221D303}">
      <dgm:prSet/>
      <dgm:spPr/>
      <dgm:t>
        <a:bodyPr/>
        <a:lstStyle/>
        <a:p>
          <a:pPr>
            <a:lnSpc>
              <a:spcPct val="100000"/>
            </a:lnSpc>
          </a:pPr>
          <a:endParaRPr lang="en-AU"/>
        </a:p>
      </dgm:t>
    </dgm:pt>
    <dgm:pt modelId="{D7CCF313-6834-4E7A-B537-722AF9DAF9C1}">
      <dgm:prSet/>
      <dgm:spPr/>
      <dgm:t>
        <a:bodyPr/>
        <a:lstStyle/>
        <a:p>
          <a:pPr>
            <a:lnSpc>
              <a:spcPct val="100000"/>
            </a:lnSpc>
          </a:pPr>
          <a:r>
            <a:rPr lang="en-GB"/>
            <a:t>Council of Europe </a:t>
          </a:r>
          <a:r>
            <a:rPr lang="en-US"/>
            <a:t>Convention for the Protection of Individuals with regard to Automatic Processing of Personal Data 1981 (‘Convention 108’)</a:t>
          </a:r>
        </a:p>
      </dgm:t>
    </dgm:pt>
    <dgm:pt modelId="{9F2FF4A2-5AA0-4CAA-A8F6-851FAC182491}" type="parTrans" cxnId="{67F75754-5B34-4703-93FD-B8FFDDF20B2F}">
      <dgm:prSet/>
      <dgm:spPr/>
      <dgm:t>
        <a:bodyPr/>
        <a:lstStyle/>
        <a:p>
          <a:endParaRPr lang="en-AU"/>
        </a:p>
      </dgm:t>
    </dgm:pt>
    <dgm:pt modelId="{E3AA69EF-05C4-410F-A524-4E978758ED48}" type="sibTrans" cxnId="{67F75754-5B34-4703-93FD-B8FFDDF20B2F}">
      <dgm:prSet/>
      <dgm:spPr/>
      <dgm:t>
        <a:bodyPr/>
        <a:lstStyle/>
        <a:p>
          <a:endParaRPr lang="en-AU"/>
        </a:p>
      </dgm:t>
    </dgm:pt>
    <dgm:pt modelId="{F67B448D-62F5-412F-AAED-B2948DE32798}" type="pres">
      <dgm:prSet presAssocID="{EE8B7EC2-90EA-4A45-9881-4D55BD9736F3}" presName="root" presStyleCnt="0">
        <dgm:presLayoutVars>
          <dgm:dir/>
          <dgm:resizeHandles val="exact"/>
        </dgm:presLayoutVars>
      </dgm:prSet>
      <dgm:spPr/>
      <dgm:t>
        <a:bodyPr/>
        <a:lstStyle/>
        <a:p>
          <a:endParaRPr lang="en-US"/>
        </a:p>
      </dgm:t>
    </dgm:pt>
    <dgm:pt modelId="{E0F8ED69-7073-42E8-924B-350A654911B9}" type="pres">
      <dgm:prSet presAssocID="{EE8B7EC2-90EA-4A45-9881-4D55BD9736F3}" presName="container" presStyleCnt="0">
        <dgm:presLayoutVars>
          <dgm:dir/>
          <dgm:resizeHandles val="exact"/>
        </dgm:presLayoutVars>
      </dgm:prSet>
      <dgm:spPr/>
    </dgm:pt>
    <dgm:pt modelId="{44FAAEB1-B2F2-4118-9334-BF99EDEA4549}" type="pres">
      <dgm:prSet presAssocID="{6950F0B9-56E0-493B-972C-5ADD3BEB793C}" presName="compNode" presStyleCnt="0"/>
      <dgm:spPr/>
    </dgm:pt>
    <dgm:pt modelId="{7C1D6960-B63B-4F04-964B-AECEB75B8FAE}" type="pres">
      <dgm:prSet presAssocID="{6950F0B9-56E0-493B-972C-5ADD3BEB793C}" presName="iconBgRect" presStyleLbl="bgShp" presStyleIdx="0" presStyleCnt="4"/>
      <dgm:spPr/>
    </dgm:pt>
    <dgm:pt modelId="{842BE530-37FA-40C1-B5F8-589A5A56F47B}" type="pres">
      <dgm:prSet presAssocID="{6950F0B9-56E0-493B-972C-5ADD3BEB793C}" presName="iconRect" presStyleLbl="node1" presStyleIdx="0"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Group"/>
        </a:ext>
      </dgm:extLst>
    </dgm:pt>
    <dgm:pt modelId="{2BFE0A43-204C-41F4-9843-EE7BFCD708F7}" type="pres">
      <dgm:prSet presAssocID="{6950F0B9-56E0-493B-972C-5ADD3BEB793C}" presName="spaceRect" presStyleCnt="0"/>
      <dgm:spPr/>
    </dgm:pt>
    <dgm:pt modelId="{1F8B7113-AA86-4BCB-B60E-2EB90FD2D870}" type="pres">
      <dgm:prSet presAssocID="{6950F0B9-56E0-493B-972C-5ADD3BEB793C}" presName="textRect" presStyleLbl="revTx" presStyleIdx="0" presStyleCnt="4">
        <dgm:presLayoutVars>
          <dgm:chMax val="1"/>
          <dgm:chPref val="1"/>
        </dgm:presLayoutVars>
      </dgm:prSet>
      <dgm:spPr/>
      <dgm:t>
        <a:bodyPr/>
        <a:lstStyle/>
        <a:p>
          <a:endParaRPr lang="en-US"/>
        </a:p>
      </dgm:t>
    </dgm:pt>
    <dgm:pt modelId="{7FBA51C2-96C9-4F81-9DD7-C4B90CA1CF75}" type="pres">
      <dgm:prSet presAssocID="{87FD2052-48DA-4548-A5B2-797BDBB8A54C}" presName="sibTrans" presStyleLbl="sibTrans2D1" presStyleIdx="0" presStyleCnt="0"/>
      <dgm:spPr/>
      <dgm:t>
        <a:bodyPr/>
        <a:lstStyle/>
        <a:p>
          <a:endParaRPr lang="en-US"/>
        </a:p>
      </dgm:t>
    </dgm:pt>
    <dgm:pt modelId="{4EBDBB82-9A09-4ED5-96B9-4584D5CCBDB7}" type="pres">
      <dgm:prSet presAssocID="{834CE470-737E-4303-B363-7915C1D30823}" presName="compNode" presStyleCnt="0"/>
      <dgm:spPr/>
    </dgm:pt>
    <dgm:pt modelId="{0E30BDE9-920A-427D-BBF4-99AB9328F4CF}" type="pres">
      <dgm:prSet presAssocID="{834CE470-737E-4303-B363-7915C1D30823}" presName="iconBgRect" presStyleLbl="bgShp" presStyleIdx="1" presStyleCnt="4"/>
      <dgm:spPr/>
    </dgm:pt>
    <dgm:pt modelId="{2FFFD2BB-78BA-48B1-8261-82572BD04149}" type="pres">
      <dgm:prSet presAssocID="{834CE470-737E-4303-B363-7915C1D30823}" presName="iconRect" presStyleLbl="node1" presStyleIdx="1"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Coins"/>
        </a:ext>
      </dgm:extLst>
    </dgm:pt>
    <dgm:pt modelId="{E6715E39-EAFD-40A4-9528-F0A78E3B595D}" type="pres">
      <dgm:prSet presAssocID="{834CE470-737E-4303-B363-7915C1D30823}" presName="spaceRect" presStyleCnt="0"/>
      <dgm:spPr/>
    </dgm:pt>
    <dgm:pt modelId="{DF651A19-E88B-4E4C-95CC-0344F496BA78}" type="pres">
      <dgm:prSet presAssocID="{834CE470-737E-4303-B363-7915C1D30823}" presName="textRect" presStyleLbl="revTx" presStyleIdx="1" presStyleCnt="4">
        <dgm:presLayoutVars>
          <dgm:chMax val="1"/>
          <dgm:chPref val="1"/>
        </dgm:presLayoutVars>
      </dgm:prSet>
      <dgm:spPr/>
      <dgm:t>
        <a:bodyPr/>
        <a:lstStyle/>
        <a:p>
          <a:endParaRPr lang="en-US"/>
        </a:p>
      </dgm:t>
    </dgm:pt>
    <dgm:pt modelId="{D9B946F4-626B-4366-88CC-57391DAE3ACD}" type="pres">
      <dgm:prSet presAssocID="{013E612D-725A-4E68-89CE-09F23FC48B31}" presName="sibTrans" presStyleLbl="sibTrans2D1" presStyleIdx="0" presStyleCnt="0"/>
      <dgm:spPr/>
      <dgm:t>
        <a:bodyPr/>
        <a:lstStyle/>
        <a:p>
          <a:endParaRPr lang="en-US"/>
        </a:p>
      </dgm:t>
    </dgm:pt>
    <dgm:pt modelId="{3BDD5BB5-B5BA-42EA-BF71-5AEE302BA224}" type="pres">
      <dgm:prSet presAssocID="{C44219C6-86BC-4448-90D7-4668EAA94CBF}" presName="compNode" presStyleCnt="0"/>
      <dgm:spPr/>
    </dgm:pt>
    <dgm:pt modelId="{63705B87-62DF-4A0C-B208-3DF10F9E1006}" type="pres">
      <dgm:prSet presAssocID="{C44219C6-86BC-4448-90D7-4668EAA94CBF}" presName="iconBgRect" presStyleLbl="bgShp" presStyleIdx="2" presStyleCnt="4"/>
      <dgm:spPr/>
    </dgm:pt>
    <dgm:pt modelId="{02508AB7-AC32-4A65-B280-FCDFAC631D05}" type="pres">
      <dgm:prSet presAssocID="{C44219C6-86BC-4448-90D7-4668EAA94CBF}" presName="iconRect" presStyleLbl="node1" presStyleIdx="2"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Laptop"/>
        </a:ext>
      </dgm:extLst>
    </dgm:pt>
    <dgm:pt modelId="{2BECA3DD-5AD5-4A9F-A92A-CDB185AC1E60}" type="pres">
      <dgm:prSet presAssocID="{C44219C6-86BC-4448-90D7-4668EAA94CBF}" presName="spaceRect" presStyleCnt="0"/>
      <dgm:spPr/>
    </dgm:pt>
    <dgm:pt modelId="{306ACA11-022A-45B6-870A-1FFA4973E96C}" type="pres">
      <dgm:prSet presAssocID="{C44219C6-86BC-4448-90D7-4668EAA94CBF}" presName="textRect" presStyleLbl="revTx" presStyleIdx="2" presStyleCnt="4">
        <dgm:presLayoutVars>
          <dgm:chMax val="1"/>
          <dgm:chPref val="1"/>
        </dgm:presLayoutVars>
      </dgm:prSet>
      <dgm:spPr/>
      <dgm:t>
        <a:bodyPr/>
        <a:lstStyle/>
        <a:p>
          <a:endParaRPr lang="en-US"/>
        </a:p>
      </dgm:t>
    </dgm:pt>
    <dgm:pt modelId="{4BAE2CDC-5A48-448A-B203-5F29A78DC2F6}" type="pres">
      <dgm:prSet presAssocID="{B4828ECF-102A-4EEF-8620-96BAFC297EEC}" presName="sibTrans" presStyleLbl="sibTrans2D1" presStyleIdx="0" presStyleCnt="0"/>
      <dgm:spPr/>
      <dgm:t>
        <a:bodyPr/>
        <a:lstStyle/>
        <a:p>
          <a:endParaRPr lang="en-US"/>
        </a:p>
      </dgm:t>
    </dgm:pt>
    <dgm:pt modelId="{45F9DB1E-9C4A-4BDC-859F-08B473FC7676}" type="pres">
      <dgm:prSet presAssocID="{D7CCF313-6834-4E7A-B537-722AF9DAF9C1}" presName="compNode" presStyleCnt="0"/>
      <dgm:spPr/>
    </dgm:pt>
    <dgm:pt modelId="{3FFAAC20-2B47-49F8-801B-055E84B30562}" type="pres">
      <dgm:prSet presAssocID="{D7CCF313-6834-4E7A-B537-722AF9DAF9C1}" presName="iconBgRect" presStyleLbl="bgShp" presStyleIdx="3" presStyleCnt="4"/>
      <dgm:spPr/>
    </dgm:pt>
    <dgm:pt modelId="{2A1C65DD-4104-49FA-9B5D-EA73F4993F5A}" type="pres">
      <dgm:prSet presAssocID="{D7CCF313-6834-4E7A-B537-722AF9DAF9C1}" presName="iconRect" presStyleLbl="node1" presStyleIdx="3" presStyleCnt="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User"/>
        </a:ext>
      </dgm:extLst>
    </dgm:pt>
    <dgm:pt modelId="{64E2E2D8-8C4F-477B-A829-E4E4E5F1DA5B}" type="pres">
      <dgm:prSet presAssocID="{D7CCF313-6834-4E7A-B537-722AF9DAF9C1}" presName="spaceRect" presStyleCnt="0"/>
      <dgm:spPr/>
    </dgm:pt>
    <dgm:pt modelId="{0AE63D62-E2E1-4E51-86AC-07F553981E4C}" type="pres">
      <dgm:prSet presAssocID="{D7CCF313-6834-4E7A-B537-722AF9DAF9C1}" presName="textRect" presStyleLbl="revTx" presStyleIdx="3" presStyleCnt="4">
        <dgm:presLayoutVars>
          <dgm:chMax val="1"/>
          <dgm:chPref val="1"/>
        </dgm:presLayoutVars>
      </dgm:prSet>
      <dgm:spPr/>
      <dgm:t>
        <a:bodyPr/>
        <a:lstStyle/>
        <a:p>
          <a:endParaRPr lang="en-US"/>
        </a:p>
      </dgm:t>
    </dgm:pt>
  </dgm:ptLst>
  <dgm:cxnLst>
    <dgm:cxn modelId="{50A5CCDF-605D-47DD-A6BF-E0FA1221D303}" srcId="{EE8B7EC2-90EA-4A45-9881-4D55BD9736F3}" destId="{C44219C6-86BC-4448-90D7-4668EAA94CBF}" srcOrd="2" destOrd="0" parTransId="{2EF19AD8-0974-4777-A3DA-76DAFEA52C29}" sibTransId="{B4828ECF-102A-4EEF-8620-96BAFC297EEC}"/>
    <dgm:cxn modelId="{ABB88F18-0D4A-4DCA-A961-1501E6D08DEF}" type="presOf" srcId="{87FD2052-48DA-4548-A5B2-797BDBB8A54C}" destId="{7FBA51C2-96C9-4F81-9DD7-C4B90CA1CF75}" srcOrd="0" destOrd="0" presId="urn:microsoft.com/office/officeart/2018/2/layout/IconCircleList"/>
    <dgm:cxn modelId="{3F3A2469-E79E-4990-91B7-6781D57FB007}" srcId="{EE8B7EC2-90EA-4A45-9881-4D55BD9736F3}" destId="{6950F0B9-56E0-493B-972C-5ADD3BEB793C}" srcOrd="0" destOrd="0" parTransId="{B7F7E776-9E23-4849-9C4A-3624F0ED7A73}" sibTransId="{87FD2052-48DA-4548-A5B2-797BDBB8A54C}"/>
    <dgm:cxn modelId="{E0050278-429E-41AF-BA9B-3D902B0168E6}" srcId="{EE8B7EC2-90EA-4A45-9881-4D55BD9736F3}" destId="{834CE470-737E-4303-B363-7915C1D30823}" srcOrd="1" destOrd="0" parTransId="{6C2DBB6C-1CA2-4AA1-860A-F1BDC168854C}" sibTransId="{013E612D-725A-4E68-89CE-09F23FC48B31}"/>
    <dgm:cxn modelId="{84FBC37A-76FA-4A12-9B03-D6B5271BC727}" type="presOf" srcId="{834CE470-737E-4303-B363-7915C1D30823}" destId="{DF651A19-E88B-4E4C-95CC-0344F496BA78}" srcOrd="0" destOrd="0" presId="urn:microsoft.com/office/officeart/2018/2/layout/IconCircleList"/>
    <dgm:cxn modelId="{9801974C-EA30-444A-BC06-BBF2E688B367}" type="presOf" srcId="{B4828ECF-102A-4EEF-8620-96BAFC297EEC}" destId="{4BAE2CDC-5A48-448A-B203-5F29A78DC2F6}" srcOrd="0" destOrd="0" presId="urn:microsoft.com/office/officeart/2018/2/layout/IconCircleList"/>
    <dgm:cxn modelId="{67F75754-5B34-4703-93FD-B8FFDDF20B2F}" srcId="{EE8B7EC2-90EA-4A45-9881-4D55BD9736F3}" destId="{D7CCF313-6834-4E7A-B537-722AF9DAF9C1}" srcOrd="3" destOrd="0" parTransId="{9F2FF4A2-5AA0-4CAA-A8F6-851FAC182491}" sibTransId="{E3AA69EF-05C4-410F-A524-4E978758ED48}"/>
    <dgm:cxn modelId="{52627C9E-F9C6-4C65-8072-A22972B4FF8B}" type="presOf" srcId="{EE8B7EC2-90EA-4A45-9881-4D55BD9736F3}" destId="{F67B448D-62F5-412F-AAED-B2948DE32798}" srcOrd="0" destOrd="0" presId="urn:microsoft.com/office/officeart/2018/2/layout/IconCircleList"/>
    <dgm:cxn modelId="{7C2D857A-8B6E-4A19-A1B8-DE8C1E7CD9DA}" type="presOf" srcId="{6950F0B9-56E0-493B-972C-5ADD3BEB793C}" destId="{1F8B7113-AA86-4BCB-B60E-2EB90FD2D870}" srcOrd="0" destOrd="0" presId="urn:microsoft.com/office/officeart/2018/2/layout/IconCircleList"/>
    <dgm:cxn modelId="{CAABA6B5-FF56-4846-8705-C3FD60845B44}" type="presOf" srcId="{D7CCF313-6834-4E7A-B537-722AF9DAF9C1}" destId="{0AE63D62-E2E1-4E51-86AC-07F553981E4C}" srcOrd="0" destOrd="0" presId="urn:microsoft.com/office/officeart/2018/2/layout/IconCircleList"/>
    <dgm:cxn modelId="{367116BD-8CB1-4CA0-973F-76CD5E1B0A13}" type="presOf" srcId="{C44219C6-86BC-4448-90D7-4668EAA94CBF}" destId="{306ACA11-022A-45B6-870A-1FFA4973E96C}" srcOrd="0" destOrd="0" presId="urn:microsoft.com/office/officeart/2018/2/layout/IconCircleList"/>
    <dgm:cxn modelId="{E0C75456-8422-4316-B006-370F20AF38EB}" type="presOf" srcId="{013E612D-725A-4E68-89CE-09F23FC48B31}" destId="{D9B946F4-626B-4366-88CC-57391DAE3ACD}" srcOrd="0" destOrd="0" presId="urn:microsoft.com/office/officeart/2018/2/layout/IconCircleList"/>
    <dgm:cxn modelId="{0715160B-45B7-4B3F-BD4B-6A76513FF85C}" type="presParOf" srcId="{F67B448D-62F5-412F-AAED-B2948DE32798}" destId="{E0F8ED69-7073-42E8-924B-350A654911B9}" srcOrd="0" destOrd="0" presId="urn:microsoft.com/office/officeart/2018/2/layout/IconCircleList"/>
    <dgm:cxn modelId="{3C6858E4-38EC-4385-8029-AA1CCCBB1265}" type="presParOf" srcId="{E0F8ED69-7073-42E8-924B-350A654911B9}" destId="{44FAAEB1-B2F2-4118-9334-BF99EDEA4549}" srcOrd="0" destOrd="0" presId="urn:microsoft.com/office/officeart/2018/2/layout/IconCircleList"/>
    <dgm:cxn modelId="{02453EBA-7127-45D7-B4F6-BDA39D6E2BF4}" type="presParOf" srcId="{44FAAEB1-B2F2-4118-9334-BF99EDEA4549}" destId="{7C1D6960-B63B-4F04-964B-AECEB75B8FAE}" srcOrd="0" destOrd="0" presId="urn:microsoft.com/office/officeart/2018/2/layout/IconCircleList"/>
    <dgm:cxn modelId="{E9CE5779-F2DA-4CD2-B083-A0DE3E228B9B}" type="presParOf" srcId="{44FAAEB1-B2F2-4118-9334-BF99EDEA4549}" destId="{842BE530-37FA-40C1-B5F8-589A5A56F47B}" srcOrd="1" destOrd="0" presId="urn:microsoft.com/office/officeart/2018/2/layout/IconCircleList"/>
    <dgm:cxn modelId="{050DDFA3-6AFC-4ABD-B28E-36FD19CFBA42}" type="presParOf" srcId="{44FAAEB1-B2F2-4118-9334-BF99EDEA4549}" destId="{2BFE0A43-204C-41F4-9843-EE7BFCD708F7}" srcOrd="2" destOrd="0" presId="urn:microsoft.com/office/officeart/2018/2/layout/IconCircleList"/>
    <dgm:cxn modelId="{B104EA29-6A07-4664-93D3-983C1B5F30DA}" type="presParOf" srcId="{44FAAEB1-B2F2-4118-9334-BF99EDEA4549}" destId="{1F8B7113-AA86-4BCB-B60E-2EB90FD2D870}" srcOrd="3" destOrd="0" presId="urn:microsoft.com/office/officeart/2018/2/layout/IconCircleList"/>
    <dgm:cxn modelId="{3142CD85-70C7-472F-B672-32356C1DB76F}" type="presParOf" srcId="{E0F8ED69-7073-42E8-924B-350A654911B9}" destId="{7FBA51C2-96C9-4F81-9DD7-C4B90CA1CF75}" srcOrd="1" destOrd="0" presId="urn:microsoft.com/office/officeart/2018/2/layout/IconCircleList"/>
    <dgm:cxn modelId="{A3E17CF7-7B28-4D7A-B716-EAFB622DDB0F}" type="presParOf" srcId="{E0F8ED69-7073-42E8-924B-350A654911B9}" destId="{4EBDBB82-9A09-4ED5-96B9-4584D5CCBDB7}" srcOrd="2" destOrd="0" presId="urn:microsoft.com/office/officeart/2018/2/layout/IconCircleList"/>
    <dgm:cxn modelId="{E9CF6958-5C71-47DC-AF7F-7468BF769277}" type="presParOf" srcId="{4EBDBB82-9A09-4ED5-96B9-4584D5CCBDB7}" destId="{0E30BDE9-920A-427D-BBF4-99AB9328F4CF}" srcOrd="0" destOrd="0" presId="urn:microsoft.com/office/officeart/2018/2/layout/IconCircleList"/>
    <dgm:cxn modelId="{E360C593-9C0D-4E2B-9EBE-DDA7C600FEB0}" type="presParOf" srcId="{4EBDBB82-9A09-4ED5-96B9-4584D5CCBDB7}" destId="{2FFFD2BB-78BA-48B1-8261-82572BD04149}" srcOrd="1" destOrd="0" presId="urn:microsoft.com/office/officeart/2018/2/layout/IconCircleList"/>
    <dgm:cxn modelId="{C3441311-4646-492E-8BC9-3EDD90DF6243}" type="presParOf" srcId="{4EBDBB82-9A09-4ED5-96B9-4584D5CCBDB7}" destId="{E6715E39-EAFD-40A4-9528-F0A78E3B595D}" srcOrd="2" destOrd="0" presId="urn:microsoft.com/office/officeart/2018/2/layout/IconCircleList"/>
    <dgm:cxn modelId="{E4F8C8CB-6706-49EF-8971-5243E6A15989}" type="presParOf" srcId="{4EBDBB82-9A09-4ED5-96B9-4584D5CCBDB7}" destId="{DF651A19-E88B-4E4C-95CC-0344F496BA78}" srcOrd="3" destOrd="0" presId="urn:microsoft.com/office/officeart/2018/2/layout/IconCircleList"/>
    <dgm:cxn modelId="{9FDD97C0-3F80-4B45-82F5-AF91BABEC681}" type="presParOf" srcId="{E0F8ED69-7073-42E8-924B-350A654911B9}" destId="{D9B946F4-626B-4366-88CC-57391DAE3ACD}" srcOrd="3" destOrd="0" presId="urn:microsoft.com/office/officeart/2018/2/layout/IconCircleList"/>
    <dgm:cxn modelId="{BF1D605B-A278-4B60-B1B1-71E053FEBB2A}" type="presParOf" srcId="{E0F8ED69-7073-42E8-924B-350A654911B9}" destId="{3BDD5BB5-B5BA-42EA-BF71-5AEE302BA224}" srcOrd="4" destOrd="0" presId="urn:microsoft.com/office/officeart/2018/2/layout/IconCircleList"/>
    <dgm:cxn modelId="{3B6184C1-8258-4D91-8D2B-7BD0A2AB7D91}" type="presParOf" srcId="{3BDD5BB5-B5BA-42EA-BF71-5AEE302BA224}" destId="{63705B87-62DF-4A0C-B208-3DF10F9E1006}" srcOrd="0" destOrd="0" presId="urn:microsoft.com/office/officeart/2018/2/layout/IconCircleList"/>
    <dgm:cxn modelId="{9B4975C4-C7F7-489A-B482-539C95C028B2}" type="presParOf" srcId="{3BDD5BB5-B5BA-42EA-BF71-5AEE302BA224}" destId="{02508AB7-AC32-4A65-B280-FCDFAC631D05}" srcOrd="1" destOrd="0" presId="urn:microsoft.com/office/officeart/2018/2/layout/IconCircleList"/>
    <dgm:cxn modelId="{35752B61-A6C8-473D-9A3C-47BC2EC70F6A}" type="presParOf" srcId="{3BDD5BB5-B5BA-42EA-BF71-5AEE302BA224}" destId="{2BECA3DD-5AD5-4A9F-A92A-CDB185AC1E60}" srcOrd="2" destOrd="0" presId="urn:microsoft.com/office/officeart/2018/2/layout/IconCircleList"/>
    <dgm:cxn modelId="{9C18EFEE-3605-4B15-9E8A-AF87D226580C}" type="presParOf" srcId="{3BDD5BB5-B5BA-42EA-BF71-5AEE302BA224}" destId="{306ACA11-022A-45B6-870A-1FFA4973E96C}" srcOrd="3" destOrd="0" presId="urn:microsoft.com/office/officeart/2018/2/layout/IconCircleList"/>
    <dgm:cxn modelId="{812BE77A-FBCB-425A-A972-3E83AE85AD28}" type="presParOf" srcId="{E0F8ED69-7073-42E8-924B-350A654911B9}" destId="{4BAE2CDC-5A48-448A-B203-5F29A78DC2F6}" srcOrd="5" destOrd="0" presId="urn:microsoft.com/office/officeart/2018/2/layout/IconCircleList"/>
    <dgm:cxn modelId="{F173F13D-B577-4596-89A6-72D94E7DDCF2}" type="presParOf" srcId="{E0F8ED69-7073-42E8-924B-350A654911B9}" destId="{45F9DB1E-9C4A-4BDC-859F-08B473FC7676}" srcOrd="6" destOrd="0" presId="urn:microsoft.com/office/officeart/2018/2/layout/IconCircleList"/>
    <dgm:cxn modelId="{B78566CA-F151-4178-95B7-10C741897F39}" type="presParOf" srcId="{45F9DB1E-9C4A-4BDC-859F-08B473FC7676}" destId="{3FFAAC20-2B47-49F8-801B-055E84B30562}" srcOrd="0" destOrd="0" presId="urn:microsoft.com/office/officeart/2018/2/layout/IconCircleList"/>
    <dgm:cxn modelId="{2CC0EBA2-3EE2-4E52-9A38-0FD7B9BEE60D}" type="presParOf" srcId="{45F9DB1E-9C4A-4BDC-859F-08B473FC7676}" destId="{2A1C65DD-4104-49FA-9B5D-EA73F4993F5A}" srcOrd="1" destOrd="0" presId="urn:microsoft.com/office/officeart/2018/2/layout/IconCircleList"/>
    <dgm:cxn modelId="{E6A81E32-07F0-4AA3-96FC-4037998BCD19}" type="presParOf" srcId="{45F9DB1E-9C4A-4BDC-859F-08B473FC7676}" destId="{64E2E2D8-8C4F-477B-A829-E4E4E5F1DA5B}" srcOrd="2" destOrd="0" presId="urn:microsoft.com/office/officeart/2018/2/layout/IconCircleList"/>
    <dgm:cxn modelId="{AE89B647-AA4E-45FC-9AF3-906B8F301B76}" type="presParOf" srcId="{45F9DB1E-9C4A-4BDC-859F-08B473FC7676}" destId="{0AE63D62-E2E1-4E51-86AC-07F553981E4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6F09C30-EA34-4859-B7B2-CA39E2B0B494}" type="doc">
      <dgm:prSet loTypeId="urn:microsoft.com/office/officeart/2016/7/layout/RepeatingBendingProcessNew" loCatId="process" qsTypeId="urn:microsoft.com/office/officeart/2005/8/quickstyle/simple2" qsCatId="simple" csTypeId="urn:microsoft.com/office/officeart/2005/8/colors/accent0_3" csCatId="mainScheme"/>
      <dgm:spPr/>
      <dgm:t>
        <a:bodyPr/>
        <a:lstStyle/>
        <a:p>
          <a:endParaRPr lang="en-US"/>
        </a:p>
      </dgm:t>
    </dgm:pt>
    <dgm:pt modelId="{8A34E6EA-AD2D-467D-9F65-343E2D87D7F8}">
      <dgm:prSet/>
      <dgm:spPr/>
      <dgm:t>
        <a:bodyPr/>
        <a:lstStyle/>
        <a:p>
          <a:r>
            <a:rPr lang="en-GB"/>
            <a:t>EU’s General Data Protection Regulation:</a:t>
          </a:r>
          <a:endParaRPr lang="en-US"/>
        </a:p>
      </dgm:t>
    </dgm:pt>
    <dgm:pt modelId="{87CB4F29-C67D-4D00-9246-1C128326233F}" type="parTrans" cxnId="{A31BDCAE-55F3-4FFA-B28B-A40574659822}">
      <dgm:prSet/>
      <dgm:spPr/>
      <dgm:t>
        <a:bodyPr/>
        <a:lstStyle/>
        <a:p>
          <a:endParaRPr lang="en-US"/>
        </a:p>
      </dgm:t>
    </dgm:pt>
    <dgm:pt modelId="{2C069B08-640A-4426-A4F6-0CAD748C28F9}" type="sibTrans" cxnId="{A31BDCAE-55F3-4FFA-B28B-A40574659822}">
      <dgm:prSet/>
      <dgm:spPr/>
      <dgm:t>
        <a:bodyPr/>
        <a:lstStyle/>
        <a:p>
          <a:endParaRPr lang="en-US"/>
        </a:p>
      </dgm:t>
    </dgm:pt>
    <dgm:pt modelId="{F4F96CA3-FC68-4676-8924-B4A00E98F285}">
      <dgm:prSet/>
      <dgm:spPr/>
      <dgm:t>
        <a:bodyPr/>
        <a:lstStyle/>
        <a:p>
          <a:r>
            <a:rPr lang="en-GB"/>
            <a:t>enacted in 2016, came into force in May 2018</a:t>
          </a:r>
          <a:endParaRPr lang="en-US"/>
        </a:p>
      </dgm:t>
    </dgm:pt>
    <dgm:pt modelId="{5818248C-7B36-4DDC-B3E1-6FE6AFADCC91}" type="parTrans" cxnId="{9F3CF199-57D4-497C-BE29-2D0CD4C1D1CA}">
      <dgm:prSet/>
      <dgm:spPr/>
      <dgm:t>
        <a:bodyPr/>
        <a:lstStyle/>
        <a:p>
          <a:endParaRPr lang="en-US"/>
        </a:p>
      </dgm:t>
    </dgm:pt>
    <dgm:pt modelId="{9F9C5240-B81C-442D-A909-1E907035A58B}" type="sibTrans" cxnId="{9F3CF199-57D4-497C-BE29-2D0CD4C1D1CA}">
      <dgm:prSet/>
      <dgm:spPr/>
      <dgm:t>
        <a:bodyPr/>
        <a:lstStyle/>
        <a:p>
          <a:endParaRPr lang="en-US"/>
        </a:p>
      </dgm:t>
    </dgm:pt>
    <dgm:pt modelId="{FEE2BF31-02CB-4C47-A8A3-366DDEE31146}">
      <dgm:prSet/>
      <dgm:spPr/>
      <dgm:t>
        <a:bodyPr/>
        <a:lstStyle/>
        <a:p>
          <a:r>
            <a:rPr lang="en-GB"/>
            <a:t>accompanied by Data Protection Law Enforcement Directive</a:t>
          </a:r>
          <a:endParaRPr lang="en-US"/>
        </a:p>
      </dgm:t>
    </dgm:pt>
    <dgm:pt modelId="{0CD4F45D-9B1D-4379-BC66-7C4F2BE42E8E}" type="parTrans" cxnId="{F15C1193-A52E-4562-AF4D-C1B4A2C64956}">
      <dgm:prSet/>
      <dgm:spPr/>
      <dgm:t>
        <a:bodyPr/>
        <a:lstStyle/>
        <a:p>
          <a:endParaRPr lang="en-US"/>
        </a:p>
      </dgm:t>
    </dgm:pt>
    <dgm:pt modelId="{2BE787C3-3EEA-476B-8A49-D3ACC78DA04C}" type="sibTrans" cxnId="{F15C1193-A52E-4562-AF4D-C1B4A2C64956}">
      <dgm:prSet/>
      <dgm:spPr/>
      <dgm:t>
        <a:bodyPr/>
        <a:lstStyle/>
        <a:p>
          <a:endParaRPr lang="en-US"/>
        </a:p>
      </dgm:t>
    </dgm:pt>
    <dgm:pt modelId="{A189ED95-C32F-4540-8E25-EC196CC56AB5}">
      <dgm:prSet/>
      <dgm:spPr/>
      <dgm:t>
        <a:bodyPr/>
        <a:lstStyle/>
        <a:p>
          <a:r>
            <a:rPr lang="en-GB"/>
            <a:t>Replaces and repeals previous Data Protection Directive from 1995</a:t>
          </a:r>
          <a:endParaRPr lang="en-US"/>
        </a:p>
      </dgm:t>
    </dgm:pt>
    <dgm:pt modelId="{A6D140DA-9B90-4E75-A4E2-D60A92174349}" type="parTrans" cxnId="{BE584875-F879-4C79-B7EE-50BDCF166510}">
      <dgm:prSet/>
      <dgm:spPr/>
      <dgm:t>
        <a:bodyPr/>
        <a:lstStyle/>
        <a:p>
          <a:endParaRPr lang="en-US"/>
        </a:p>
      </dgm:t>
    </dgm:pt>
    <dgm:pt modelId="{22A62C30-B53D-40AA-A3FF-10F693D763F8}" type="sibTrans" cxnId="{BE584875-F879-4C79-B7EE-50BDCF166510}">
      <dgm:prSet/>
      <dgm:spPr/>
      <dgm:t>
        <a:bodyPr/>
        <a:lstStyle/>
        <a:p>
          <a:endParaRPr lang="en-US"/>
        </a:p>
      </dgm:t>
    </dgm:pt>
    <dgm:pt modelId="{1DF4306A-587F-4C56-91F8-DFA365D89062}">
      <dgm:prSet/>
      <dgm:spPr/>
      <dgm:t>
        <a:bodyPr/>
        <a:lstStyle/>
        <a:p>
          <a:r>
            <a:rPr lang="en-GB"/>
            <a:t>In the meantime, data protection also recognised as a human right separate from privacy:  Art 8 EU Charter</a:t>
          </a:r>
          <a:endParaRPr lang="en-US"/>
        </a:p>
      </dgm:t>
    </dgm:pt>
    <dgm:pt modelId="{239C76C2-905C-45F7-85B4-3739DD1F2D29}" type="parTrans" cxnId="{57AAEA52-23CC-43B3-8576-E5B1E11DC33D}">
      <dgm:prSet/>
      <dgm:spPr/>
      <dgm:t>
        <a:bodyPr/>
        <a:lstStyle/>
        <a:p>
          <a:endParaRPr lang="en-US"/>
        </a:p>
      </dgm:t>
    </dgm:pt>
    <dgm:pt modelId="{28B47584-E49E-4806-84C3-7CA2E27D3374}" type="sibTrans" cxnId="{57AAEA52-23CC-43B3-8576-E5B1E11DC33D}">
      <dgm:prSet/>
      <dgm:spPr/>
      <dgm:t>
        <a:bodyPr/>
        <a:lstStyle/>
        <a:p>
          <a:endParaRPr lang="en-US"/>
        </a:p>
      </dgm:t>
    </dgm:pt>
    <dgm:pt modelId="{89864AC1-46AB-4260-A54C-B000B296FD43}" type="pres">
      <dgm:prSet presAssocID="{D6F09C30-EA34-4859-B7B2-CA39E2B0B494}" presName="Name0" presStyleCnt="0">
        <dgm:presLayoutVars>
          <dgm:dir/>
          <dgm:resizeHandles val="exact"/>
        </dgm:presLayoutVars>
      </dgm:prSet>
      <dgm:spPr/>
      <dgm:t>
        <a:bodyPr/>
        <a:lstStyle/>
        <a:p>
          <a:endParaRPr lang="en-US"/>
        </a:p>
      </dgm:t>
    </dgm:pt>
    <dgm:pt modelId="{F9E7C257-09BC-409A-99FF-F5A1D987FA28}" type="pres">
      <dgm:prSet presAssocID="{8A34E6EA-AD2D-467D-9F65-343E2D87D7F8}" presName="node" presStyleLbl="node1" presStyleIdx="0" presStyleCnt="3">
        <dgm:presLayoutVars>
          <dgm:bulletEnabled val="1"/>
        </dgm:presLayoutVars>
      </dgm:prSet>
      <dgm:spPr/>
      <dgm:t>
        <a:bodyPr/>
        <a:lstStyle/>
        <a:p>
          <a:endParaRPr lang="en-US"/>
        </a:p>
      </dgm:t>
    </dgm:pt>
    <dgm:pt modelId="{B0607585-D66A-4250-9EA9-6AEB598AD1AE}" type="pres">
      <dgm:prSet presAssocID="{2C069B08-640A-4426-A4F6-0CAD748C28F9}" presName="sibTrans" presStyleLbl="sibTrans1D1" presStyleIdx="0" presStyleCnt="2"/>
      <dgm:spPr/>
      <dgm:t>
        <a:bodyPr/>
        <a:lstStyle/>
        <a:p>
          <a:endParaRPr lang="en-US"/>
        </a:p>
      </dgm:t>
    </dgm:pt>
    <dgm:pt modelId="{154C2B8E-2FA5-47EA-9789-E1F50E12943B}" type="pres">
      <dgm:prSet presAssocID="{2C069B08-640A-4426-A4F6-0CAD748C28F9}" presName="connectorText" presStyleLbl="sibTrans1D1" presStyleIdx="0" presStyleCnt="2"/>
      <dgm:spPr/>
      <dgm:t>
        <a:bodyPr/>
        <a:lstStyle/>
        <a:p>
          <a:endParaRPr lang="en-US"/>
        </a:p>
      </dgm:t>
    </dgm:pt>
    <dgm:pt modelId="{B5B3FD06-62BE-4B6F-84A5-D26D1A78D17C}" type="pres">
      <dgm:prSet presAssocID="{A189ED95-C32F-4540-8E25-EC196CC56AB5}" presName="node" presStyleLbl="node1" presStyleIdx="1" presStyleCnt="3">
        <dgm:presLayoutVars>
          <dgm:bulletEnabled val="1"/>
        </dgm:presLayoutVars>
      </dgm:prSet>
      <dgm:spPr/>
      <dgm:t>
        <a:bodyPr/>
        <a:lstStyle/>
        <a:p>
          <a:endParaRPr lang="en-US"/>
        </a:p>
      </dgm:t>
    </dgm:pt>
    <dgm:pt modelId="{559686F4-DBEE-48B0-A431-74E18877D95F}" type="pres">
      <dgm:prSet presAssocID="{22A62C30-B53D-40AA-A3FF-10F693D763F8}" presName="sibTrans" presStyleLbl="sibTrans1D1" presStyleIdx="1" presStyleCnt="2"/>
      <dgm:spPr/>
      <dgm:t>
        <a:bodyPr/>
        <a:lstStyle/>
        <a:p>
          <a:endParaRPr lang="en-US"/>
        </a:p>
      </dgm:t>
    </dgm:pt>
    <dgm:pt modelId="{A4B67710-3FBC-4D0E-B130-E3B44C0B2AAA}" type="pres">
      <dgm:prSet presAssocID="{22A62C30-B53D-40AA-A3FF-10F693D763F8}" presName="connectorText" presStyleLbl="sibTrans1D1" presStyleIdx="1" presStyleCnt="2"/>
      <dgm:spPr/>
      <dgm:t>
        <a:bodyPr/>
        <a:lstStyle/>
        <a:p>
          <a:endParaRPr lang="en-US"/>
        </a:p>
      </dgm:t>
    </dgm:pt>
    <dgm:pt modelId="{7F88ED92-0FBD-466F-B302-6609981586C1}" type="pres">
      <dgm:prSet presAssocID="{1DF4306A-587F-4C56-91F8-DFA365D89062}" presName="node" presStyleLbl="node1" presStyleIdx="2" presStyleCnt="3">
        <dgm:presLayoutVars>
          <dgm:bulletEnabled val="1"/>
        </dgm:presLayoutVars>
      </dgm:prSet>
      <dgm:spPr/>
      <dgm:t>
        <a:bodyPr/>
        <a:lstStyle/>
        <a:p>
          <a:endParaRPr lang="en-US"/>
        </a:p>
      </dgm:t>
    </dgm:pt>
  </dgm:ptLst>
  <dgm:cxnLst>
    <dgm:cxn modelId="{A31BDCAE-55F3-4FFA-B28B-A40574659822}" srcId="{D6F09C30-EA34-4859-B7B2-CA39E2B0B494}" destId="{8A34E6EA-AD2D-467D-9F65-343E2D87D7F8}" srcOrd="0" destOrd="0" parTransId="{87CB4F29-C67D-4D00-9246-1C128326233F}" sibTransId="{2C069B08-640A-4426-A4F6-0CAD748C28F9}"/>
    <dgm:cxn modelId="{415B55F3-01CB-4BF4-885E-B877F5030A62}" type="presOf" srcId="{A189ED95-C32F-4540-8E25-EC196CC56AB5}" destId="{B5B3FD06-62BE-4B6F-84A5-D26D1A78D17C}" srcOrd="0" destOrd="0" presId="urn:microsoft.com/office/officeart/2016/7/layout/RepeatingBendingProcessNew"/>
    <dgm:cxn modelId="{1D450D1D-15C9-4B68-9610-3BF64BC47DA6}" type="presOf" srcId="{2C069B08-640A-4426-A4F6-0CAD748C28F9}" destId="{B0607585-D66A-4250-9EA9-6AEB598AD1AE}" srcOrd="0" destOrd="0" presId="urn:microsoft.com/office/officeart/2016/7/layout/RepeatingBendingProcessNew"/>
    <dgm:cxn modelId="{5D19F036-A013-4C9B-A93B-AFB9F5AA41BF}" type="presOf" srcId="{1DF4306A-587F-4C56-91F8-DFA365D89062}" destId="{7F88ED92-0FBD-466F-B302-6609981586C1}" srcOrd="0" destOrd="0" presId="urn:microsoft.com/office/officeart/2016/7/layout/RepeatingBendingProcessNew"/>
    <dgm:cxn modelId="{9619FF19-3024-4915-B054-CCBF85345C83}" type="presOf" srcId="{22A62C30-B53D-40AA-A3FF-10F693D763F8}" destId="{559686F4-DBEE-48B0-A431-74E18877D95F}" srcOrd="0" destOrd="0" presId="urn:microsoft.com/office/officeart/2016/7/layout/RepeatingBendingProcessNew"/>
    <dgm:cxn modelId="{C7A4D19D-6932-4662-8BD2-A95F0EB89482}" type="presOf" srcId="{2C069B08-640A-4426-A4F6-0CAD748C28F9}" destId="{154C2B8E-2FA5-47EA-9789-E1F50E12943B}" srcOrd="1" destOrd="0" presId="urn:microsoft.com/office/officeart/2016/7/layout/RepeatingBendingProcessNew"/>
    <dgm:cxn modelId="{9CBAD64F-2C99-4257-8BA1-323CAD4C00E2}" type="presOf" srcId="{8A34E6EA-AD2D-467D-9F65-343E2D87D7F8}" destId="{F9E7C257-09BC-409A-99FF-F5A1D987FA28}" srcOrd="0" destOrd="0" presId="urn:microsoft.com/office/officeart/2016/7/layout/RepeatingBendingProcessNew"/>
    <dgm:cxn modelId="{BE584875-F879-4C79-B7EE-50BDCF166510}" srcId="{D6F09C30-EA34-4859-B7B2-CA39E2B0B494}" destId="{A189ED95-C32F-4540-8E25-EC196CC56AB5}" srcOrd="1" destOrd="0" parTransId="{A6D140DA-9B90-4E75-A4E2-D60A92174349}" sibTransId="{22A62C30-B53D-40AA-A3FF-10F693D763F8}"/>
    <dgm:cxn modelId="{603058A2-05A2-4BE0-AAC5-677D51E95F41}" type="presOf" srcId="{F4F96CA3-FC68-4676-8924-B4A00E98F285}" destId="{F9E7C257-09BC-409A-99FF-F5A1D987FA28}" srcOrd="0" destOrd="1" presId="urn:microsoft.com/office/officeart/2016/7/layout/RepeatingBendingProcessNew"/>
    <dgm:cxn modelId="{9F3CF199-57D4-497C-BE29-2D0CD4C1D1CA}" srcId="{8A34E6EA-AD2D-467D-9F65-343E2D87D7F8}" destId="{F4F96CA3-FC68-4676-8924-B4A00E98F285}" srcOrd="0" destOrd="0" parTransId="{5818248C-7B36-4DDC-B3E1-6FE6AFADCC91}" sibTransId="{9F9C5240-B81C-442D-A909-1E907035A58B}"/>
    <dgm:cxn modelId="{F15C1193-A52E-4562-AF4D-C1B4A2C64956}" srcId="{8A34E6EA-AD2D-467D-9F65-343E2D87D7F8}" destId="{FEE2BF31-02CB-4C47-A8A3-366DDEE31146}" srcOrd="1" destOrd="0" parTransId="{0CD4F45D-9B1D-4379-BC66-7C4F2BE42E8E}" sibTransId="{2BE787C3-3EEA-476B-8A49-D3ACC78DA04C}"/>
    <dgm:cxn modelId="{3450BF4B-589D-494D-9E84-B349D6D0E01E}" type="presOf" srcId="{D6F09C30-EA34-4859-B7B2-CA39E2B0B494}" destId="{89864AC1-46AB-4260-A54C-B000B296FD43}" srcOrd="0" destOrd="0" presId="urn:microsoft.com/office/officeart/2016/7/layout/RepeatingBendingProcessNew"/>
    <dgm:cxn modelId="{57AAEA52-23CC-43B3-8576-E5B1E11DC33D}" srcId="{D6F09C30-EA34-4859-B7B2-CA39E2B0B494}" destId="{1DF4306A-587F-4C56-91F8-DFA365D89062}" srcOrd="2" destOrd="0" parTransId="{239C76C2-905C-45F7-85B4-3739DD1F2D29}" sibTransId="{28B47584-E49E-4806-84C3-7CA2E27D3374}"/>
    <dgm:cxn modelId="{EF302E27-411F-49DC-BA8F-9CC90EEE3110}" type="presOf" srcId="{FEE2BF31-02CB-4C47-A8A3-366DDEE31146}" destId="{F9E7C257-09BC-409A-99FF-F5A1D987FA28}" srcOrd="0" destOrd="2" presId="urn:microsoft.com/office/officeart/2016/7/layout/RepeatingBendingProcessNew"/>
    <dgm:cxn modelId="{47B453B9-4098-4631-917B-2CDCD4BE56D8}" type="presOf" srcId="{22A62C30-B53D-40AA-A3FF-10F693D763F8}" destId="{A4B67710-3FBC-4D0E-B130-E3B44C0B2AAA}" srcOrd="1" destOrd="0" presId="urn:microsoft.com/office/officeart/2016/7/layout/RepeatingBendingProcessNew"/>
    <dgm:cxn modelId="{4AC47E38-1314-46F4-8F2D-A6B5A7EA4A15}" type="presParOf" srcId="{89864AC1-46AB-4260-A54C-B000B296FD43}" destId="{F9E7C257-09BC-409A-99FF-F5A1D987FA28}" srcOrd="0" destOrd="0" presId="urn:microsoft.com/office/officeart/2016/7/layout/RepeatingBendingProcessNew"/>
    <dgm:cxn modelId="{D34FE336-DFCD-4FCA-BA67-0D41C9FD1C39}" type="presParOf" srcId="{89864AC1-46AB-4260-A54C-B000B296FD43}" destId="{B0607585-D66A-4250-9EA9-6AEB598AD1AE}" srcOrd="1" destOrd="0" presId="urn:microsoft.com/office/officeart/2016/7/layout/RepeatingBendingProcessNew"/>
    <dgm:cxn modelId="{1F2C2A06-663E-4DFF-BF9E-7F308A3E39D1}" type="presParOf" srcId="{B0607585-D66A-4250-9EA9-6AEB598AD1AE}" destId="{154C2B8E-2FA5-47EA-9789-E1F50E12943B}" srcOrd="0" destOrd="0" presId="urn:microsoft.com/office/officeart/2016/7/layout/RepeatingBendingProcessNew"/>
    <dgm:cxn modelId="{824101F0-C87A-4435-9D09-EAE0D440A1AC}" type="presParOf" srcId="{89864AC1-46AB-4260-A54C-B000B296FD43}" destId="{B5B3FD06-62BE-4B6F-84A5-D26D1A78D17C}" srcOrd="2" destOrd="0" presId="urn:microsoft.com/office/officeart/2016/7/layout/RepeatingBendingProcessNew"/>
    <dgm:cxn modelId="{4272AA5B-B710-4A4A-B726-0F0CF51C51C9}" type="presParOf" srcId="{89864AC1-46AB-4260-A54C-B000B296FD43}" destId="{559686F4-DBEE-48B0-A431-74E18877D95F}" srcOrd="3" destOrd="0" presId="urn:microsoft.com/office/officeart/2016/7/layout/RepeatingBendingProcessNew"/>
    <dgm:cxn modelId="{91721006-00BB-41DE-8631-262058055626}" type="presParOf" srcId="{559686F4-DBEE-48B0-A431-74E18877D95F}" destId="{A4B67710-3FBC-4D0E-B130-E3B44C0B2AAA}" srcOrd="0" destOrd="0" presId="urn:microsoft.com/office/officeart/2016/7/layout/RepeatingBendingProcessNew"/>
    <dgm:cxn modelId="{E87AC6AA-8290-4C40-B352-EDF02AE30B9B}" type="presParOf" srcId="{89864AC1-46AB-4260-A54C-B000B296FD43}" destId="{7F88ED92-0FBD-466F-B302-6609981586C1}" srcOrd="4"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059F035-552F-43EB-A58D-367F64CD9623}" type="doc">
      <dgm:prSet loTypeId="urn:microsoft.com/office/officeart/2016/7/layout/BasicProcessNew" loCatId="process" qsTypeId="urn:microsoft.com/office/officeart/2005/8/quickstyle/simple5" qsCatId="simple" csTypeId="urn:microsoft.com/office/officeart/2005/8/colors/accent3_2" csCatId="accent3"/>
      <dgm:spPr/>
      <dgm:t>
        <a:bodyPr/>
        <a:lstStyle/>
        <a:p>
          <a:endParaRPr lang="en-US"/>
        </a:p>
      </dgm:t>
    </dgm:pt>
    <dgm:pt modelId="{855D7352-7B06-4617-B4BB-AAE20DB923A2}">
      <dgm:prSet/>
      <dgm:spPr/>
      <dgm:t>
        <a:bodyPr/>
        <a:lstStyle/>
        <a:p>
          <a:r>
            <a:rPr lang="en-GB" dirty="0">
              <a:hlinkClick xmlns:r="http://schemas.openxmlformats.org/officeDocument/2006/relationships" r:id="rId1"/>
            </a:rPr>
            <a:t>Orla </a:t>
          </a:r>
          <a:r>
            <a:rPr lang="en-GB" dirty="0" err="1">
              <a:hlinkClick xmlns:r="http://schemas.openxmlformats.org/officeDocument/2006/relationships" r:id="rId1"/>
            </a:rPr>
            <a:t>Lynskey</a:t>
          </a:r>
          <a:r>
            <a:rPr lang="en-GB" dirty="0">
              <a:hlinkClick xmlns:r="http://schemas.openxmlformats.org/officeDocument/2006/relationships" r:id="rId1"/>
            </a:rPr>
            <a:t>: Data protection has a human rights aspect and an economic trade aspect</a:t>
          </a:r>
          <a:endParaRPr lang="en-US" dirty="0"/>
        </a:p>
      </dgm:t>
    </dgm:pt>
    <dgm:pt modelId="{49359615-3501-4ECC-B686-574B7D4DCC1C}" type="parTrans" cxnId="{4AEAF11B-BD63-47A6-BD41-CE77C348E4E0}">
      <dgm:prSet/>
      <dgm:spPr/>
      <dgm:t>
        <a:bodyPr/>
        <a:lstStyle/>
        <a:p>
          <a:endParaRPr lang="en-US"/>
        </a:p>
      </dgm:t>
    </dgm:pt>
    <dgm:pt modelId="{D6240EA3-4139-4E0A-B6C1-20E6149C1ED4}" type="sibTrans" cxnId="{4AEAF11B-BD63-47A6-BD41-CE77C348E4E0}">
      <dgm:prSet/>
      <dgm:spPr/>
      <dgm:t>
        <a:bodyPr/>
        <a:lstStyle/>
        <a:p>
          <a:endParaRPr lang="en-US"/>
        </a:p>
      </dgm:t>
    </dgm:pt>
    <dgm:pt modelId="{D6FE0E83-A648-4464-A3A6-F827022BB701}">
      <dgm:prSet/>
      <dgm:spPr/>
      <dgm:t>
        <a:bodyPr/>
        <a:lstStyle/>
        <a:p>
          <a:r>
            <a:rPr lang="en-GB"/>
            <a:t>DPD/GDPR</a:t>
          </a:r>
          <a:endParaRPr lang="en-US"/>
        </a:p>
      </dgm:t>
    </dgm:pt>
    <dgm:pt modelId="{56545E28-580A-4263-8AA0-B61B907C48CE}" type="parTrans" cxnId="{E8A9EBDC-78F1-42CE-A98F-2480B95388A5}">
      <dgm:prSet/>
      <dgm:spPr/>
      <dgm:t>
        <a:bodyPr/>
        <a:lstStyle/>
        <a:p>
          <a:endParaRPr lang="en-US"/>
        </a:p>
      </dgm:t>
    </dgm:pt>
    <dgm:pt modelId="{6F936281-92A9-41EC-ADF4-8293E9918E41}" type="sibTrans" cxnId="{E8A9EBDC-78F1-42CE-A98F-2480B95388A5}">
      <dgm:prSet/>
      <dgm:spPr/>
      <dgm:t>
        <a:bodyPr/>
        <a:lstStyle/>
        <a:p>
          <a:endParaRPr lang="en-US"/>
        </a:p>
      </dgm:t>
    </dgm:pt>
    <dgm:pt modelId="{E4821688-9E1A-479A-99FD-56C7552A1D67}">
      <dgm:prSet/>
      <dgm:spPr/>
      <dgm:t>
        <a:bodyPr/>
        <a:lstStyle/>
        <a:p>
          <a:r>
            <a:rPr lang="en-GB"/>
            <a:t>compromise documents between these two aspects</a:t>
          </a:r>
          <a:endParaRPr lang="en-US"/>
        </a:p>
      </dgm:t>
    </dgm:pt>
    <dgm:pt modelId="{B5C779BA-9863-4E2C-AB28-B53BE12BEC6B}" type="parTrans" cxnId="{5E3D50A6-96B5-4844-8DF6-2F17B6378EE2}">
      <dgm:prSet/>
      <dgm:spPr/>
      <dgm:t>
        <a:bodyPr/>
        <a:lstStyle/>
        <a:p>
          <a:endParaRPr lang="en-US"/>
        </a:p>
      </dgm:t>
    </dgm:pt>
    <dgm:pt modelId="{EBF4AB98-E9FD-4C80-B307-5B27C05A4B0A}" type="sibTrans" cxnId="{5E3D50A6-96B5-4844-8DF6-2F17B6378EE2}">
      <dgm:prSet/>
      <dgm:spPr/>
      <dgm:t>
        <a:bodyPr/>
        <a:lstStyle/>
        <a:p>
          <a:endParaRPr lang="en-US"/>
        </a:p>
      </dgm:t>
    </dgm:pt>
    <dgm:pt modelId="{3487E450-8C80-40A6-8C52-357F61D2F7EA}">
      <dgm:prSet/>
      <dgm:spPr/>
      <dgm:t>
        <a:bodyPr/>
        <a:lstStyle/>
        <a:p>
          <a:r>
            <a:rPr lang="en-GB"/>
            <a:t>GDPR itself is a compromise between different interest groups</a:t>
          </a:r>
          <a:endParaRPr lang="en-US"/>
        </a:p>
      </dgm:t>
    </dgm:pt>
    <dgm:pt modelId="{4392CC3F-8E2B-40DD-BF71-B8AC57FECBD4}" type="parTrans" cxnId="{79B97CF7-8ED6-46CD-BB67-9E6013AFBA55}">
      <dgm:prSet/>
      <dgm:spPr/>
      <dgm:t>
        <a:bodyPr/>
        <a:lstStyle/>
        <a:p>
          <a:endParaRPr lang="en-US"/>
        </a:p>
      </dgm:t>
    </dgm:pt>
    <dgm:pt modelId="{9AB5C1B9-B7AE-49A1-AC82-02D56519CA55}" type="sibTrans" cxnId="{79B97CF7-8ED6-46CD-BB67-9E6013AFBA55}">
      <dgm:prSet/>
      <dgm:spPr/>
      <dgm:t>
        <a:bodyPr/>
        <a:lstStyle/>
        <a:p>
          <a:endParaRPr lang="en-US"/>
        </a:p>
      </dgm:t>
    </dgm:pt>
    <dgm:pt modelId="{74591605-4927-4094-8695-4D6DBCCC89F2}" type="pres">
      <dgm:prSet presAssocID="{4059F035-552F-43EB-A58D-367F64CD9623}" presName="Name0" presStyleCnt="0">
        <dgm:presLayoutVars>
          <dgm:dir/>
          <dgm:resizeHandles val="exact"/>
        </dgm:presLayoutVars>
      </dgm:prSet>
      <dgm:spPr/>
      <dgm:t>
        <a:bodyPr/>
        <a:lstStyle/>
        <a:p>
          <a:endParaRPr lang="en-US"/>
        </a:p>
      </dgm:t>
    </dgm:pt>
    <dgm:pt modelId="{31182BD1-5F5C-4AC0-BD62-7CD8615CBFF9}" type="pres">
      <dgm:prSet presAssocID="{855D7352-7B06-4617-B4BB-AAE20DB923A2}" presName="node" presStyleLbl="node1" presStyleIdx="0" presStyleCnt="3">
        <dgm:presLayoutVars>
          <dgm:bulletEnabled val="1"/>
        </dgm:presLayoutVars>
      </dgm:prSet>
      <dgm:spPr/>
      <dgm:t>
        <a:bodyPr/>
        <a:lstStyle/>
        <a:p>
          <a:endParaRPr lang="en-US"/>
        </a:p>
      </dgm:t>
    </dgm:pt>
    <dgm:pt modelId="{1B433F3B-CF17-4EC8-B5CB-BEB936881E86}" type="pres">
      <dgm:prSet presAssocID="{D6240EA3-4139-4E0A-B6C1-20E6149C1ED4}" presName="sibTransSpacerBeforeConnector" presStyleCnt="0"/>
      <dgm:spPr/>
    </dgm:pt>
    <dgm:pt modelId="{004CAC71-CE92-44C4-9F56-344E1324CAD0}" type="pres">
      <dgm:prSet presAssocID="{D6240EA3-4139-4E0A-B6C1-20E6149C1ED4}" presName="sibTrans" presStyleLbl="node1" presStyleIdx="1" presStyleCnt="3"/>
      <dgm:spPr/>
      <dgm:t>
        <a:bodyPr/>
        <a:lstStyle/>
        <a:p>
          <a:endParaRPr lang="en-US"/>
        </a:p>
      </dgm:t>
    </dgm:pt>
    <dgm:pt modelId="{DF79EE90-947C-4F80-A437-3FFB372C78ED}" type="pres">
      <dgm:prSet presAssocID="{D6240EA3-4139-4E0A-B6C1-20E6149C1ED4}" presName="sibTransSpacerAfterConnector" presStyleCnt="0"/>
      <dgm:spPr/>
    </dgm:pt>
    <dgm:pt modelId="{5BA68F82-4C83-4CF2-A682-E54126AF6C58}" type="pres">
      <dgm:prSet presAssocID="{D6FE0E83-A648-4464-A3A6-F827022BB701}" presName="node" presStyleLbl="node1" presStyleIdx="2" presStyleCnt="3">
        <dgm:presLayoutVars>
          <dgm:bulletEnabled val="1"/>
        </dgm:presLayoutVars>
      </dgm:prSet>
      <dgm:spPr/>
      <dgm:t>
        <a:bodyPr/>
        <a:lstStyle/>
        <a:p>
          <a:endParaRPr lang="en-US"/>
        </a:p>
      </dgm:t>
    </dgm:pt>
  </dgm:ptLst>
  <dgm:cxnLst>
    <dgm:cxn modelId="{D9B5BF07-2A81-45F8-BB36-B58B1999DD8D}" type="presOf" srcId="{4059F035-552F-43EB-A58D-367F64CD9623}" destId="{74591605-4927-4094-8695-4D6DBCCC89F2}" srcOrd="0" destOrd="0" presId="urn:microsoft.com/office/officeart/2016/7/layout/BasicProcessNew"/>
    <dgm:cxn modelId="{79B97CF7-8ED6-46CD-BB67-9E6013AFBA55}" srcId="{D6FE0E83-A648-4464-A3A6-F827022BB701}" destId="{3487E450-8C80-40A6-8C52-357F61D2F7EA}" srcOrd="1" destOrd="0" parTransId="{4392CC3F-8E2B-40DD-BF71-B8AC57FECBD4}" sibTransId="{9AB5C1B9-B7AE-49A1-AC82-02D56519CA55}"/>
    <dgm:cxn modelId="{4AEAF11B-BD63-47A6-BD41-CE77C348E4E0}" srcId="{4059F035-552F-43EB-A58D-367F64CD9623}" destId="{855D7352-7B06-4617-B4BB-AAE20DB923A2}" srcOrd="0" destOrd="0" parTransId="{49359615-3501-4ECC-B686-574B7D4DCC1C}" sibTransId="{D6240EA3-4139-4E0A-B6C1-20E6149C1ED4}"/>
    <dgm:cxn modelId="{5E3D50A6-96B5-4844-8DF6-2F17B6378EE2}" srcId="{D6FE0E83-A648-4464-A3A6-F827022BB701}" destId="{E4821688-9E1A-479A-99FD-56C7552A1D67}" srcOrd="0" destOrd="0" parTransId="{B5C779BA-9863-4E2C-AB28-B53BE12BEC6B}" sibTransId="{EBF4AB98-E9FD-4C80-B307-5B27C05A4B0A}"/>
    <dgm:cxn modelId="{530E3EE0-273B-4D7E-A3BA-81330E9605DE}" type="presOf" srcId="{D6FE0E83-A648-4464-A3A6-F827022BB701}" destId="{5BA68F82-4C83-4CF2-A682-E54126AF6C58}" srcOrd="0" destOrd="0" presId="urn:microsoft.com/office/officeart/2016/7/layout/BasicProcessNew"/>
    <dgm:cxn modelId="{FB6E20D5-8D17-4853-855D-6BA780CA5862}" type="presOf" srcId="{855D7352-7B06-4617-B4BB-AAE20DB923A2}" destId="{31182BD1-5F5C-4AC0-BD62-7CD8615CBFF9}" srcOrd="0" destOrd="0" presId="urn:microsoft.com/office/officeart/2016/7/layout/BasicProcessNew"/>
    <dgm:cxn modelId="{E8A9EBDC-78F1-42CE-A98F-2480B95388A5}" srcId="{4059F035-552F-43EB-A58D-367F64CD9623}" destId="{D6FE0E83-A648-4464-A3A6-F827022BB701}" srcOrd="1" destOrd="0" parTransId="{56545E28-580A-4263-8AA0-B61B907C48CE}" sibTransId="{6F936281-92A9-41EC-ADF4-8293E9918E41}"/>
    <dgm:cxn modelId="{7BC0B3F1-B7FF-4F50-BA6A-94BF6923E464}" type="presOf" srcId="{3487E450-8C80-40A6-8C52-357F61D2F7EA}" destId="{5BA68F82-4C83-4CF2-A682-E54126AF6C58}" srcOrd="0" destOrd="2" presId="urn:microsoft.com/office/officeart/2016/7/layout/BasicProcessNew"/>
    <dgm:cxn modelId="{72D98697-EAF8-4BFE-897C-07E299E0759D}" type="presOf" srcId="{D6240EA3-4139-4E0A-B6C1-20E6149C1ED4}" destId="{004CAC71-CE92-44C4-9F56-344E1324CAD0}" srcOrd="0" destOrd="0" presId="urn:microsoft.com/office/officeart/2016/7/layout/BasicProcessNew"/>
    <dgm:cxn modelId="{33B3E123-95DF-49CA-ADEF-10DE4E7CD362}" type="presOf" srcId="{E4821688-9E1A-479A-99FD-56C7552A1D67}" destId="{5BA68F82-4C83-4CF2-A682-E54126AF6C58}" srcOrd="0" destOrd="1" presId="urn:microsoft.com/office/officeart/2016/7/layout/BasicProcessNew"/>
    <dgm:cxn modelId="{69249471-E95B-4D0F-9999-B3773223A08C}" type="presParOf" srcId="{74591605-4927-4094-8695-4D6DBCCC89F2}" destId="{31182BD1-5F5C-4AC0-BD62-7CD8615CBFF9}" srcOrd="0" destOrd="0" presId="urn:microsoft.com/office/officeart/2016/7/layout/BasicProcessNew"/>
    <dgm:cxn modelId="{71563B2F-90D2-45BB-9552-1887C3177AF7}" type="presParOf" srcId="{74591605-4927-4094-8695-4D6DBCCC89F2}" destId="{1B433F3B-CF17-4EC8-B5CB-BEB936881E86}" srcOrd="1" destOrd="0" presId="urn:microsoft.com/office/officeart/2016/7/layout/BasicProcessNew"/>
    <dgm:cxn modelId="{8DF80013-BB3E-4BC9-A10F-E4FBB3EDE93D}" type="presParOf" srcId="{74591605-4927-4094-8695-4D6DBCCC89F2}" destId="{004CAC71-CE92-44C4-9F56-344E1324CAD0}" srcOrd="2" destOrd="0" presId="urn:microsoft.com/office/officeart/2016/7/layout/BasicProcessNew"/>
    <dgm:cxn modelId="{3A431276-47CA-41AD-8C3A-833F116C198D}" type="presParOf" srcId="{74591605-4927-4094-8695-4D6DBCCC89F2}" destId="{DF79EE90-947C-4F80-A437-3FFB372C78ED}" srcOrd="3" destOrd="0" presId="urn:microsoft.com/office/officeart/2016/7/layout/BasicProcessNew"/>
    <dgm:cxn modelId="{BCBF3875-8A6F-4887-8643-045108900B99}" type="presParOf" srcId="{74591605-4927-4094-8695-4D6DBCCC89F2}" destId="{5BA68F82-4C83-4CF2-A682-E54126AF6C58}" srcOrd="4" destOrd="0" presId="urn:microsoft.com/office/officeart/2016/7/layout/Basic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54C42F8-62D6-4373-B730-77B227404608}" type="doc">
      <dgm:prSet loTypeId="urn:microsoft.com/office/officeart/2018/2/layout/IconVerticalSolidList" loCatId="icon" qsTypeId="urn:microsoft.com/office/officeart/2005/8/quickstyle/simple4" qsCatId="simple" csTypeId="urn:microsoft.com/office/officeart/2018/5/colors/Iconchunking_neutralbg_colorful1" csCatId="colorful" phldr="1"/>
      <dgm:spPr/>
      <dgm:t>
        <a:bodyPr/>
        <a:lstStyle/>
        <a:p>
          <a:endParaRPr lang="en-US"/>
        </a:p>
      </dgm:t>
    </dgm:pt>
    <dgm:pt modelId="{21A17B19-36EA-4DC3-AB05-C69876AC29E5}">
      <dgm:prSet/>
      <dgm:spPr/>
      <dgm:t>
        <a:bodyPr/>
        <a:lstStyle/>
        <a:p>
          <a:r>
            <a:rPr lang="en-GB"/>
            <a:t>Lawfulness, fairness and transparency</a:t>
          </a:r>
          <a:endParaRPr lang="en-US"/>
        </a:p>
      </dgm:t>
    </dgm:pt>
    <dgm:pt modelId="{6AF05285-FA95-44CB-BF50-55D444657086}" type="parTrans" cxnId="{0A8D6976-B4AC-4C60-A439-546B5C636C22}">
      <dgm:prSet/>
      <dgm:spPr/>
      <dgm:t>
        <a:bodyPr/>
        <a:lstStyle/>
        <a:p>
          <a:endParaRPr lang="en-US"/>
        </a:p>
      </dgm:t>
    </dgm:pt>
    <dgm:pt modelId="{89476716-45E3-49EB-A238-39A3DB143C79}" type="sibTrans" cxnId="{0A8D6976-B4AC-4C60-A439-546B5C636C22}">
      <dgm:prSet/>
      <dgm:spPr/>
      <dgm:t>
        <a:bodyPr/>
        <a:lstStyle/>
        <a:p>
          <a:endParaRPr lang="en-US"/>
        </a:p>
      </dgm:t>
    </dgm:pt>
    <dgm:pt modelId="{476FB6B9-2BC9-4B20-A93F-11DA63B6283C}">
      <dgm:prSet/>
      <dgm:spPr/>
      <dgm:t>
        <a:bodyPr/>
        <a:lstStyle/>
        <a:p>
          <a:r>
            <a:rPr lang="en-GB"/>
            <a:t>Purpose limitation</a:t>
          </a:r>
          <a:endParaRPr lang="en-US"/>
        </a:p>
      </dgm:t>
    </dgm:pt>
    <dgm:pt modelId="{7E8D4B78-121B-42FD-BE4B-8FB597E02F65}" type="parTrans" cxnId="{077976F8-97D2-4040-8EEC-3FBCEBDF2797}">
      <dgm:prSet/>
      <dgm:spPr/>
      <dgm:t>
        <a:bodyPr/>
        <a:lstStyle/>
        <a:p>
          <a:endParaRPr lang="en-US"/>
        </a:p>
      </dgm:t>
    </dgm:pt>
    <dgm:pt modelId="{F84B8DFA-7986-4BE9-8951-3E958964CE9A}" type="sibTrans" cxnId="{077976F8-97D2-4040-8EEC-3FBCEBDF2797}">
      <dgm:prSet/>
      <dgm:spPr/>
      <dgm:t>
        <a:bodyPr/>
        <a:lstStyle/>
        <a:p>
          <a:endParaRPr lang="en-US"/>
        </a:p>
      </dgm:t>
    </dgm:pt>
    <dgm:pt modelId="{B7313D95-E5C4-4ECF-8E16-50DF0F4B38C4}">
      <dgm:prSet/>
      <dgm:spPr/>
      <dgm:t>
        <a:bodyPr/>
        <a:lstStyle/>
        <a:p>
          <a:r>
            <a:rPr lang="en-GB"/>
            <a:t>Data minimisation</a:t>
          </a:r>
          <a:endParaRPr lang="en-US"/>
        </a:p>
      </dgm:t>
    </dgm:pt>
    <dgm:pt modelId="{9D27C277-9457-4C6E-81EC-85A3159F678E}" type="parTrans" cxnId="{5D2F8D9E-989D-4AA6-A45A-16362B528DD7}">
      <dgm:prSet/>
      <dgm:spPr/>
      <dgm:t>
        <a:bodyPr/>
        <a:lstStyle/>
        <a:p>
          <a:endParaRPr lang="en-US"/>
        </a:p>
      </dgm:t>
    </dgm:pt>
    <dgm:pt modelId="{446C2915-9B67-4DE8-BE66-A6D26ACF23D8}" type="sibTrans" cxnId="{5D2F8D9E-989D-4AA6-A45A-16362B528DD7}">
      <dgm:prSet/>
      <dgm:spPr/>
      <dgm:t>
        <a:bodyPr/>
        <a:lstStyle/>
        <a:p>
          <a:endParaRPr lang="en-US"/>
        </a:p>
      </dgm:t>
    </dgm:pt>
    <dgm:pt modelId="{1590C8DB-5270-4C27-B139-EA218AF17B41}">
      <dgm:prSet/>
      <dgm:spPr/>
      <dgm:t>
        <a:bodyPr/>
        <a:lstStyle/>
        <a:p>
          <a:r>
            <a:rPr lang="en-GB"/>
            <a:t>Accuracy</a:t>
          </a:r>
          <a:endParaRPr lang="en-US"/>
        </a:p>
      </dgm:t>
    </dgm:pt>
    <dgm:pt modelId="{AC76B9A9-890E-40EA-8168-2C2CA13993D5}" type="parTrans" cxnId="{3EDF47E6-2EE3-4389-BAD4-06F7A9144E16}">
      <dgm:prSet/>
      <dgm:spPr/>
      <dgm:t>
        <a:bodyPr/>
        <a:lstStyle/>
        <a:p>
          <a:endParaRPr lang="en-US"/>
        </a:p>
      </dgm:t>
    </dgm:pt>
    <dgm:pt modelId="{16DDE595-1D83-40E1-B9C2-9102887D613C}" type="sibTrans" cxnId="{3EDF47E6-2EE3-4389-BAD4-06F7A9144E16}">
      <dgm:prSet/>
      <dgm:spPr/>
      <dgm:t>
        <a:bodyPr/>
        <a:lstStyle/>
        <a:p>
          <a:endParaRPr lang="en-US"/>
        </a:p>
      </dgm:t>
    </dgm:pt>
    <dgm:pt modelId="{E7873838-8AAD-4A4D-AEB7-B9C6D5918183}">
      <dgm:prSet/>
      <dgm:spPr/>
      <dgm:t>
        <a:bodyPr/>
        <a:lstStyle/>
        <a:p>
          <a:r>
            <a:rPr lang="en-GB"/>
            <a:t>Storage limitation</a:t>
          </a:r>
          <a:endParaRPr lang="en-US"/>
        </a:p>
      </dgm:t>
    </dgm:pt>
    <dgm:pt modelId="{E3BA55B1-3C6A-4D08-B005-4F4762632031}" type="parTrans" cxnId="{E2F7D330-AF4A-44E6-A9A9-D8627489F11F}">
      <dgm:prSet/>
      <dgm:spPr/>
      <dgm:t>
        <a:bodyPr/>
        <a:lstStyle/>
        <a:p>
          <a:endParaRPr lang="en-US"/>
        </a:p>
      </dgm:t>
    </dgm:pt>
    <dgm:pt modelId="{A0572474-2358-4B03-83B3-0F5C953AAB5D}" type="sibTrans" cxnId="{E2F7D330-AF4A-44E6-A9A9-D8627489F11F}">
      <dgm:prSet/>
      <dgm:spPr/>
      <dgm:t>
        <a:bodyPr/>
        <a:lstStyle/>
        <a:p>
          <a:endParaRPr lang="en-US"/>
        </a:p>
      </dgm:t>
    </dgm:pt>
    <dgm:pt modelId="{046FF865-AE4C-42DC-8BB9-84490C5A233F}">
      <dgm:prSet/>
      <dgm:spPr/>
      <dgm:t>
        <a:bodyPr/>
        <a:lstStyle/>
        <a:p>
          <a:r>
            <a:rPr lang="en-GB"/>
            <a:t>Integrity and confidentiality</a:t>
          </a:r>
          <a:endParaRPr lang="en-US"/>
        </a:p>
      </dgm:t>
    </dgm:pt>
    <dgm:pt modelId="{3B611736-42E8-499D-A6E4-ADBC8E520271}" type="parTrans" cxnId="{7EBD6090-3EEF-4EF5-A26F-3CB2E8483B65}">
      <dgm:prSet/>
      <dgm:spPr/>
      <dgm:t>
        <a:bodyPr/>
        <a:lstStyle/>
        <a:p>
          <a:endParaRPr lang="en-US"/>
        </a:p>
      </dgm:t>
    </dgm:pt>
    <dgm:pt modelId="{B181F683-8989-4012-A46D-77B20FFD38B7}" type="sibTrans" cxnId="{7EBD6090-3EEF-4EF5-A26F-3CB2E8483B65}">
      <dgm:prSet/>
      <dgm:spPr/>
      <dgm:t>
        <a:bodyPr/>
        <a:lstStyle/>
        <a:p>
          <a:endParaRPr lang="en-US"/>
        </a:p>
      </dgm:t>
    </dgm:pt>
    <dgm:pt modelId="{704BE13A-7FF9-4E05-BA22-53D124529048}">
      <dgm:prSet/>
      <dgm:spPr/>
      <dgm:t>
        <a:bodyPr/>
        <a:lstStyle/>
        <a:p>
          <a:r>
            <a:rPr lang="en-GB"/>
            <a:t>accountability</a:t>
          </a:r>
          <a:endParaRPr lang="en-US"/>
        </a:p>
      </dgm:t>
    </dgm:pt>
    <dgm:pt modelId="{72D2A09C-D5EB-4666-9CCC-2B3C8A3BD00E}" type="parTrans" cxnId="{E533EBC0-CE43-417E-BBC1-B3FF1D8B84AB}">
      <dgm:prSet/>
      <dgm:spPr/>
      <dgm:t>
        <a:bodyPr/>
        <a:lstStyle/>
        <a:p>
          <a:endParaRPr lang="en-US"/>
        </a:p>
      </dgm:t>
    </dgm:pt>
    <dgm:pt modelId="{5597CAFD-F3B3-439E-900D-82487962D24B}" type="sibTrans" cxnId="{E533EBC0-CE43-417E-BBC1-B3FF1D8B84AB}">
      <dgm:prSet/>
      <dgm:spPr/>
      <dgm:t>
        <a:bodyPr/>
        <a:lstStyle/>
        <a:p>
          <a:endParaRPr lang="en-US"/>
        </a:p>
      </dgm:t>
    </dgm:pt>
    <dgm:pt modelId="{ABCF59BC-8D47-4E3D-9439-611C57E0D4C8}" type="pres">
      <dgm:prSet presAssocID="{654C42F8-62D6-4373-B730-77B227404608}" presName="root" presStyleCnt="0">
        <dgm:presLayoutVars>
          <dgm:dir/>
          <dgm:resizeHandles val="exact"/>
        </dgm:presLayoutVars>
      </dgm:prSet>
      <dgm:spPr/>
      <dgm:t>
        <a:bodyPr/>
        <a:lstStyle/>
        <a:p>
          <a:endParaRPr lang="en-US"/>
        </a:p>
      </dgm:t>
    </dgm:pt>
    <dgm:pt modelId="{66633153-607A-4EC7-9914-08123B81BE53}" type="pres">
      <dgm:prSet presAssocID="{21A17B19-36EA-4DC3-AB05-C69876AC29E5}" presName="compNode" presStyleCnt="0"/>
      <dgm:spPr/>
    </dgm:pt>
    <dgm:pt modelId="{5BFE1B11-8A7C-47A3-BD26-528456D945C3}" type="pres">
      <dgm:prSet presAssocID="{21A17B19-36EA-4DC3-AB05-C69876AC29E5}" presName="bgRect" presStyleLbl="bgShp" presStyleIdx="0" presStyleCnt="7"/>
      <dgm:spPr/>
    </dgm:pt>
    <dgm:pt modelId="{F3A316BD-B288-4531-AB27-7BE53134E9D5}" type="pres">
      <dgm:prSet presAssocID="{21A17B19-36EA-4DC3-AB05-C69876AC29E5}"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Scales of Justice"/>
        </a:ext>
      </dgm:extLst>
    </dgm:pt>
    <dgm:pt modelId="{E0558FFC-1EB4-4F5C-B437-58E93AFCBA40}" type="pres">
      <dgm:prSet presAssocID="{21A17B19-36EA-4DC3-AB05-C69876AC29E5}" presName="spaceRect" presStyleCnt="0"/>
      <dgm:spPr/>
    </dgm:pt>
    <dgm:pt modelId="{B84E5942-990A-4040-A260-2BC7AAC0E0F8}" type="pres">
      <dgm:prSet presAssocID="{21A17B19-36EA-4DC3-AB05-C69876AC29E5}" presName="parTx" presStyleLbl="revTx" presStyleIdx="0" presStyleCnt="7">
        <dgm:presLayoutVars>
          <dgm:chMax val="0"/>
          <dgm:chPref val="0"/>
        </dgm:presLayoutVars>
      </dgm:prSet>
      <dgm:spPr/>
      <dgm:t>
        <a:bodyPr/>
        <a:lstStyle/>
        <a:p>
          <a:endParaRPr lang="en-US"/>
        </a:p>
      </dgm:t>
    </dgm:pt>
    <dgm:pt modelId="{493E6394-E7E0-4800-B450-6B73520986F1}" type="pres">
      <dgm:prSet presAssocID="{89476716-45E3-49EB-A238-39A3DB143C79}" presName="sibTrans" presStyleCnt="0"/>
      <dgm:spPr/>
    </dgm:pt>
    <dgm:pt modelId="{A0368FA3-5FC3-4847-8FC2-046E323A8AA7}" type="pres">
      <dgm:prSet presAssocID="{476FB6B9-2BC9-4B20-A93F-11DA63B6283C}" presName="compNode" presStyleCnt="0"/>
      <dgm:spPr/>
    </dgm:pt>
    <dgm:pt modelId="{D2645DF3-404C-481A-A497-6CBCCC6ACB1D}" type="pres">
      <dgm:prSet presAssocID="{476FB6B9-2BC9-4B20-A93F-11DA63B6283C}" presName="bgRect" presStyleLbl="bgShp" presStyleIdx="1" presStyleCnt="7"/>
      <dgm:spPr/>
    </dgm:pt>
    <dgm:pt modelId="{4300EF3E-DE91-40B1-B482-D16C5D3D784A}" type="pres">
      <dgm:prSet presAssocID="{476FB6B9-2BC9-4B20-A93F-11DA63B6283C}"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Group Brainstorm"/>
        </a:ext>
      </dgm:extLst>
    </dgm:pt>
    <dgm:pt modelId="{984E8675-A643-4782-ABFB-E81E4A55BFB5}" type="pres">
      <dgm:prSet presAssocID="{476FB6B9-2BC9-4B20-A93F-11DA63B6283C}" presName="spaceRect" presStyleCnt="0"/>
      <dgm:spPr/>
    </dgm:pt>
    <dgm:pt modelId="{5F5AEB10-40DA-40DC-A783-CCF188C6BEA4}" type="pres">
      <dgm:prSet presAssocID="{476FB6B9-2BC9-4B20-A93F-11DA63B6283C}" presName="parTx" presStyleLbl="revTx" presStyleIdx="1" presStyleCnt="7">
        <dgm:presLayoutVars>
          <dgm:chMax val="0"/>
          <dgm:chPref val="0"/>
        </dgm:presLayoutVars>
      </dgm:prSet>
      <dgm:spPr/>
      <dgm:t>
        <a:bodyPr/>
        <a:lstStyle/>
        <a:p>
          <a:endParaRPr lang="en-US"/>
        </a:p>
      </dgm:t>
    </dgm:pt>
    <dgm:pt modelId="{B7A0200C-F72F-4CDF-AADE-394CFDA9E214}" type="pres">
      <dgm:prSet presAssocID="{F84B8DFA-7986-4BE9-8951-3E958964CE9A}" presName="sibTrans" presStyleCnt="0"/>
      <dgm:spPr/>
    </dgm:pt>
    <dgm:pt modelId="{AB753B25-802A-4ED3-8701-255A78BAF118}" type="pres">
      <dgm:prSet presAssocID="{B7313D95-E5C4-4ECF-8E16-50DF0F4B38C4}" presName="compNode" presStyleCnt="0"/>
      <dgm:spPr/>
    </dgm:pt>
    <dgm:pt modelId="{FD5A9B62-E4D6-44FA-86AF-CF992B7A6764}" type="pres">
      <dgm:prSet presAssocID="{B7313D95-E5C4-4ECF-8E16-50DF0F4B38C4}" presName="bgRect" presStyleLbl="bgShp" presStyleIdx="2" presStyleCnt="7"/>
      <dgm:spPr/>
    </dgm:pt>
    <dgm:pt modelId="{FAC666EF-233B-401C-AE79-30D29BB36C22}" type="pres">
      <dgm:prSet presAssocID="{B7313D95-E5C4-4ECF-8E16-50DF0F4B38C4}"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Database"/>
        </a:ext>
      </dgm:extLst>
    </dgm:pt>
    <dgm:pt modelId="{3DDCEA5F-FDB9-4E97-84A2-F02EF0725C83}" type="pres">
      <dgm:prSet presAssocID="{B7313D95-E5C4-4ECF-8E16-50DF0F4B38C4}" presName="spaceRect" presStyleCnt="0"/>
      <dgm:spPr/>
    </dgm:pt>
    <dgm:pt modelId="{CEFF143F-2D87-4B0E-B03F-DF0D4F21567A}" type="pres">
      <dgm:prSet presAssocID="{B7313D95-E5C4-4ECF-8E16-50DF0F4B38C4}" presName="parTx" presStyleLbl="revTx" presStyleIdx="2" presStyleCnt="7">
        <dgm:presLayoutVars>
          <dgm:chMax val="0"/>
          <dgm:chPref val="0"/>
        </dgm:presLayoutVars>
      </dgm:prSet>
      <dgm:spPr/>
      <dgm:t>
        <a:bodyPr/>
        <a:lstStyle/>
        <a:p>
          <a:endParaRPr lang="en-US"/>
        </a:p>
      </dgm:t>
    </dgm:pt>
    <dgm:pt modelId="{1EDE13B7-499B-4A62-B2AE-7B6783CC5194}" type="pres">
      <dgm:prSet presAssocID="{446C2915-9B67-4DE8-BE66-A6D26ACF23D8}" presName="sibTrans" presStyleCnt="0"/>
      <dgm:spPr/>
    </dgm:pt>
    <dgm:pt modelId="{800ACC9B-8D50-4D19-9F72-D6196E38781A}" type="pres">
      <dgm:prSet presAssocID="{1590C8DB-5270-4C27-B139-EA218AF17B41}" presName="compNode" presStyleCnt="0"/>
      <dgm:spPr/>
    </dgm:pt>
    <dgm:pt modelId="{C00CCF1C-E63F-40F9-9321-DAD9BFAF81BA}" type="pres">
      <dgm:prSet presAssocID="{1590C8DB-5270-4C27-B139-EA218AF17B41}" presName="bgRect" presStyleLbl="bgShp" presStyleIdx="3" presStyleCnt="7"/>
      <dgm:spPr/>
    </dgm:pt>
    <dgm:pt modelId="{AC722374-9656-474C-91D1-414586840CDE}" type="pres">
      <dgm:prSet presAssocID="{1590C8DB-5270-4C27-B139-EA218AF17B41}"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Target"/>
        </a:ext>
      </dgm:extLst>
    </dgm:pt>
    <dgm:pt modelId="{925B6804-B9AC-418C-8CC6-BFC24690BC08}" type="pres">
      <dgm:prSet presAssocID="{1590C8DB-5270-4C27-B139-EA218AF17B41}" presName="spaceRect" presStyleCnt="0"/>
      <dgm:spPr/>
    </dgm:pt>
    <dgm:pt modelId="{81D6F2FF-F68F-4714-B55B-70232B5D750D}" type="pres">
      <dgm:prSet presAssocID="{1590C8DB-5270-4C27-B139-EA218AF17B41}" presName="parTx" presStyleLbl="revTx" presStyleIdx="3" presStyleCnt="7">
        <dgm:presLayoutVars>
          <dgm:chMax val="0"/>
          <dgm:chPref val="0"/>
        </dgm:presLayoutVars>
      </dgm:prSet>
      <dgm:spPr/>
      <dgm:t>
        <a:bodyPr/>
        <a:lstStyle/>
        <a:p>
          <a:endParaRPr lang="en-US"/>
        </a:p>
      </dgm:t>
    </dgm:pt>
    <dgm:pt modelId="{EB7298B0-6BD1-46BD-8C42-1165659C85D6}" type="pres">
      <dgm:prSet presAssocID="{16DDE595-1D83-40E1-B9C2-9102887D613C}" presName="sibTrans" presStyleCnt="0"/>
      <dgm:spPr/>
    </dgm:pt>
    <dgm:pt modelId="{D2A6088B-D06B-4F68-99D0-36BDCD56CC8D}" type="pres">
      <dgm:prSet presAssocID="{E7873838-8AAD-4A4D-AEB7-B9C6D5918183}" presName="compNode" presStyleCnt="0"/>
      <dgm:spPr/>
    </dgm:pt>
    <dgm:pt modelId="{23136B57-09ED-4A55-BD57-B2288F124348}" type="pres">
      <dgm:prSet presAssocID="{E7873838-8AAD-4A4D-AEB7-B9C6D5918183}" presName="bgRect" presStyleLbl="bgShp" presStyleIdx="4" presStyleCnt="7"/>
      <dgm:spPr/>
    </dgm:pt>
    <dgm:pt modelId="{7BF06561-88F5-4B13-85C3-1D55202E5C45}" type="pres">
      <dgm:prSet presAssocID="{E7873838-8AAD-4A4D-AEB7-B9C6D5918183}"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Disk"/>
        </a:ext>
      </dgm:extLst>
    </dgm:pt>
    <dgm:pt modelId="{25244109-68E0-43A5-9EA6-8097078BA1E1}" type="pres">
      <dgm:prSet presAssocID="{E7873838-8AAD-4A4D-AEB7-B9C6D5918183}" presName="spaceRect" presStyleCnt="0"/>
      <dgm:spPr/>
    </dgm:pt>
    <dgm:pt modelId="{4D60DABA-5CC4-4505-890C-880E5CBC165D}" type="pres">
      <dgm:prSet presAssocID="{E7873838-8AAD-4A4D-AEB7-B9C6D5918183}" presName="parTx" presStyleLbl="revTx" presStyleIdx="4" presStyleCnt="7">
        <dgm:presLayoutVars>
          <dgm:chMax val="0"/>
          <dgm:chPref val="0"/>
        </dgm:presLayoutVars>
      </dgm:prSet>
      <dgm:spPr/>
      <dgm:t>
        <a:bodyPr/>
        <a:lstStyle/>
        <a:p>
          <a:endParaRPr lang="en-US"/>
        </a:p>
      </dgm:t>
    </dgm:pt>
    <dgm:pt modelId="{E57DB64A-5A85-44D6-A7B8-FA3ADADBD321}" type="pres">
      <dgm:prSet presAssocID="{A0572474-2358-4B03-83B3-0F5C953AAB5D}" presName="sibTrans" presStyleCnt="0"/>
      <dgm:spPr/>
    </dgm:pt>
    <dgm:pt modelId="{A5FA88EE-1968-4685-A517-6043782225C8}" type="pres">
      <dgm:prSet presAssocID="{046FF865-AE4C-42DC-8BB9-84490C5A233F}" presName="compNode" presStyleCnt="0"/>
      <dgm:spPr/>
    </dgm:pt>
    <dgm:pt modelId="{34E7C5DC-2CEC-4F3B-8ABF-F209208A46E2}" type="pres">
      <dgm:prSet presAssocID="{046FF865-AE4C-42DC-8BB9-84490C5A233F}" presName="bgRect" presStyleLbl="bgShp" presStyleIdx="5" presStyleCnt="7"/>
      <dgm:spPr/>
    </dgm:pt>
    <dgm:pt modelId="{B35B7667-AF73-4597-BA7A-82DB84DBF640}" type="pres">
      <dgm:prSet presAssocID="{046FF865-AE4C-42DC-8BB9-84490C5A233F}"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extLst>
        <a:ext uri="{E40237B7-FDA0-4F09-8148-C483321AD2D9}">
          <dgm14:cNvPr xmlns:dgm14="http://schemas.microsoft.com/office/drawing/2010/diagram" id="0" name="" descr="Lock"/>
        </a:ext>
      </dgm:extLst>
    </dgm:pt>
    <dgm:pt modelId="{3A7E2461-0874-42DB-99D9-4472DA351EC3}" type="pres">
      <dgm:prSet presAssocID="{046FF865-AE4C-42DC-8BB9-84490C5A233F}" presName="spaceRect" presStyleCnt="0"/>
      <dgm:spPr/>
    </dgm:pt>
    <dgm:pt modelId="{9023A26B-3B14-4F0A-8C5C-07BC3C856F9B}" type="pres">
      <dgm:prSet presAssocID="{046FF865-AE4C-42DC-8BB9-84490C5A233F}" presName="parTx" presStyleLbl="revTx" presStyleIdx="5" presStyleCnt="7">
        <dgm:presLayoutVars>
          <dgm:chMax val="0"/>
          <dgm:chPref val="0"/>
        </dgm:presLayoutVars>
      </dgm:prSet>
      <dgm:spPr/>
      <dgm:t>
        <a:bodyPr/>
        <a:lstStyle/>
        <a:p>
          <a:endParaRPr lang="en-US"/>
        </a:p>
      </dgm:t>
    </dgm:pt>
    <dgm:pt modelId="{6A916EE8-0EBC-499F-B3A4-EC744E79BC3D}" type="pres">
      <dgm:prSet presAssocID="{B181F683-8989-4012-A46D-77B20FFD38B7}" presName="sibTrans" presStyleCnt="0"/>
      <dgm:spPr/>
    </dgm:pt>
    <dgm:pt modelId="{9D85A20B-A356-456F-A7E2-18DCD2430121}" type="pres">
      <dgm:prSet presAssocID="{704BE13A-7FF9-4E05-BA22-53D124529048}" presName="compNode" presStyleCnt="0"/>
      <dgm:spPr/>
    </dgm:pt>
    <dgm:pt modelId="{B370DA59-0C88-4354-B106-F2073FD75DA8}" type="pres">
      <dgm:prSet presAssocID="{704BE13A-7FF9-4E05-BA22-53D124529048}" presName="bgRect" presStyleLbl="bgShp" presStyleIdx="6" presStyleCnt="7"/>
      <dgm:spPr/>
    </dgm:pt>
    <dgm:pt modelId="{03898049-C4AA-4E22-9ECE-EACEA9328081}" type="pres">
      <dgm:prSet presAssocID="{704BE13A-7FF9-4E05-BA22-53D124529048}"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a:noFill/>
        </a:ln>
      </dgm:spPr>
      <dgm:extLst>
        <a:ext uri="{E40237B7-FDA0-4F09-8148-C483321AD2D9}">
          <dgm14:cNvPr xmlns:dgm14="http://schemas.microsoft.com/office/drawing/2010/diagram" id="0" name="" descr="Presentation with Checklist"/>
        </a:ext>
      </dgm:extLst>
    </dgm:pt>
    <dgm:pt modelId="{1946D921-BB2C-4C04-8790-4BEF2BAF018F}" type="pres">
      <dgm:prSet presAssocID="{704BE13A-7FF9-4E05-BA22-53D124529048}" presName="spaceRect" presStyleCnt="0"/>
      <dgm:spPr/>
    </dgm:pt>
    <dgm:pt modelId="{2712E17C-10F6-41CD-A905-37F5E845B59C}" type="pres">
      <dgm:prSet presAssocID="{704BE13A-7FF9-4E05-BA22-53D124529048}" presName="parTx" presStyleLbl="revTx" presStyleIdx="6" presStyleCnt="7">
        <dgm:presLayoutVars>
          <dgm:chMax val="0"/>
          <dgm:chPref val="0"/>
        </dgm:presLayoutVars>
      </dgm:prSet>
      <dgm:spPr/>
      <dgm:t>
        <a:bodyPr/>
        <a:lstStyle/>
        <a:p>
          <a:endParaRPr lang="en-US"/>
        </a:p>
      </dgm:t>
    </dgm:pt>
  </dgm:ptLst>
  <dgm:cxnLst>
    <dgm:cxn modelId="{3073065D-A6C3-454A-A2A1-C682973D5539}" type="presOf" srcId="{704BE13A-7FF9-4E05-BA22-53D124529048}" destId="{2712E17C-10F6-41CD-A905-37F5E845B59C}" srcOrd="0" destOrd="0" presId="urn:microsoft.com/office/officeart/2018/2/layout/IconVerticalSolidList"/>
    <dgm:cxn modelId="{E0650EA4-3026-47B2-A5BA-635979EB2A2C}" type="presOf" srcId="{654C42F8-62D6-4373-B730-77B227404608}" destId="{ABCF59BC-8D47-4E3D-9439-611C57E0D4C8}" srcOrd="0" destOrd="0" presId="urn:microsoft.com/office/officeart/2018/2/layout/IconVerticalSolidList"/>
    <dgm:cxn modelId="{7EBD6090-3EEF-4EF5-A26F-3CB2E8483B65}" srcId="{654C42F8-62D6-4373-B730-77B227404608}" destId="{046FF865-AE4C-42DC-8BB9-84490C5A233F}" srcOrd="5" destOrd="0" parTransId="{3B611736-42E8-499D-A6E4-ADBC8E520271}" sibTransId="{B181F683-8989-4012-A46D-77B20FFD38B7}"/>
    <dgm:cxn modelId="{421F529F-3A66-4331-A9BF-84CEBDE0640C}" type="presOf" srcId="{21A17B19-36EA-4DC3-AB05-C69876AC29E5}" destId="{B84E5942-990A-4040-A260-2BC7AAC0E0F8}" srcOrd="0" destOrd="0" presId="urn:microsoft.com/office/officeart/2018/2/layout/IconVerticalSolidList"/>
    <dgm:cxn modelId="{E533EBC0-CE43-417E-BBC1-B3FF1D8B84AB}" srcId="{654C42F8-62D6-4373-B730-77B227404608}" destId="{704BE13A-7FF9-4E05-BA22-53D124529048}" srcOrd="6" destOrd="0" parTransId="{72D2A09C-D5EB-4666-9CCC-2B3C8A3BD00E}" sibTransId="{5597CAFD-F3B3-439E-900D-82487962D24B}"/>
    <dgm:cxn modelId="{3EDF47E6-2EE3-4389-BAD4-06F7A9144E16}" srcId="{654C42F8-62D6-4373-B730-77B227404608}" destId="{1590C8DB-5270-4C27-B139-EA218AF17B41}" srcOrd="3" destOrd="0" parTransId="{AC76B9A9-890E-40EA-8168-2C2CA13993D5}" sibTransId="{16DDE595-1D83-40E1-B9C2-9102887D613C}"/>
    <dgm:cxn modelId="{4F7FB9AC-48B2-4E61-8C45-704041498428}" type="presOf" srcId="{046FF865-AE4C-42DC-8BB9-84490C5A233F}" destId="{9023A26B-3B14-4F0A-8C5C-07BC3C856F9B}" srcOrd="0" destOrd="0" presId="urn:microsoft.com/office/officeart/2018/2/layout/IconVerticalSolidList"/>
    <dgm:cxn modelId="{0A8D6976-B4AC-4C60-A439-546B5C636C22}" srcId="{654C42F8-62D6-4373-B730-77B227404608}" destId="{21A17B19-36EA-4DC3-AB05-C69876AC29E5}" srcOrd="0" destOrd="0" parTransId="{6AF05285-FA95-44CB-BF50-55D444657086}" sibTransId="{89476716-45E3-49EB-A238-39A3DB143C79}"/>
    <dgm:cxn modelId="{97C89CDC-CFEF-4C37-9A57-03AF1202AD89}" type="presOf" srcId="{476FB6B9-2BC9-4B20-A93F-11DA63B6283C}" destId="{5F5AEB10-40DA-40DC-A783-CCF188C6BEA4}" srcOrd="0" destOrd="0" presId="urn:microsoft.com/office/officeart/2018/2/layout/IconVerticalSolidList"/>
    <dgm:cxn modelId="{8FF51602-2012-4C1A-B412-EAC793B179F7}" type="presOf" srcId="{B7313D95-E5C4-4ECF-8E16-50DF0F4B38C4}" destId="{CEFF143F-2D87-4B0E-B03F-DF0D4F21567A}" srcOrd="0" destOrd="0" presId="urn:microsoft.com/office/officeart/2018/2/layout/IconVerticalSolidList"/>
    <dgm:cxn modelId="{E2F7D330-AF4A-44E6-A9A9-D8627489F11F}" srcId="{654C42F8-62D6-4373-B730-77B227404608}" destId="{E7873838-8AAD-4A4D-AEB7-B9C6D5918183}" srcOrd="4" destOrd="0" parTransId="{E3BA55B1-3C6A-4D08-B005-4F4762632031}" sibTransId="{A0572474-2358-4B03-83B3-0F5C953AAB5D}"/>
    <dgm:cxn modelId="{5D2F8D9E-989D-4AA6-A45A-16362B528DD7}" srcId="{654C42F8-62D6-4373-B730-77B227404608}" destId="{B7313D95-E5C4-4ECF-8E16-50DF0F4B38C4}" srcOrd="2" destOrd="0" parTransId="{9D27C277-9457-4C6E-81EC-85A3159F678E}" sibTransId="{446C2915-9B67-4DE8-BE66-A6D26ACF23D8}"/>
    <dgm:cxn modelId="{A06DAAAF-B42A-4771-802A-D47039DC1D7F}" type="presOf" srcId="{1590C8DB-5270-4C27-B139-EA218AF17B41}" destId="{81D6F2FF-F68F-4714-B55B-70232B5D750D}" srcOrd="0" destOrd="0" presId="urn:microsoft.com/office/officeart/2018/2/layout/IconVerticalSolidList"/>
    <dgm:cxn modelId="{077976F8-97D2-4040-8EEC-3FBCEBDF2797}" srcId="{654C42F8-62D6-4373-B730-77B227404608}" destId="{476FB6B9-2BC9-4B20-A93F-11DA63B6283C}" srcOrd="1" destOrd="0" parTransId="{7E8D4B78-121B-42FD-BE4B-8FB597E02F65}" sibTransId="{F84B8DFA-7986-4BE9-8951-3E958964CE9A}"/>
    <dgm:cxn modelId="{F4716908-E8B9-4D0E-A1E7-1DC983962A57}" type="presOf" srcId="{E7873838-8AAD-4A4D-AEB7-B9C6D5918183}" destId="{4D60DABA-5CC4-4505-890C-880E5CBC165D}" srcOrd="0" destOrd="0" presId="urn:microsoft.com/office/officeart/2018/2/layout/IconVerticalSolidList"/>
    <dgm:cxn modelId="{DD3FAB2F-6D60-4D85-998B-51B79A0FB3B9}" type="presParOf" srcId="{ABCF59BC-8D47-4E3D-9439-611C57E0D4C8}" destId="{66633153-607A-4EC7-9914-08123B81BE53}" srcOrd="0" destOrd="0" presId="urn:microsoft.com/office/officeart/2018/2/layout/IconVerticalSolidList"/>
    <dgm:cxn modelId="{40254333-DF79-4CD9-91F9-20F5ED6BBC4E}" type="presParOf" srcId="{66633153-607A-4EC7-9914-08123B81BE53}" destId="{5BFE1B11-8A7C-47A3-BD26-528456D945C3}" srcOrd="0" destOrd="0" presId="urn:microsoft.com/office/officeart/2018/2/layout/IconVerticalSolidList"/>
    <dgm:cxn modelId="{CE92A939-E840-4CD0-B1EB-39630F54F819}" type="presParOf" srcId="{66633153-607A-4EC7-9914-08123B81BE53}" destId="{F3A316BD-B288-4531-AB27-7BE53134E9D5}" srcOrd="1" destOrd="0" presId="urn:microsoft.com/office/officeart/2018/2/layout/IconVerticalSolidList"/>
    <dgm:cxn modelId="{E7AB871E-AC17-42E0-BDEB-78919978394B}" type="presParOf" srcId="{66633153-607A-4EC7-9914-08123B81BE53}" destId="{E0558FFC-1EB4-4F5C-B437-58E93AFCBA40}" srcOrd="2" destOrd="0" presId="urn:microsoft.com/office/officeart/2018/2/layout/IconVerticalSolidList"/>
    <dgm:cxn modelId="{63E2C145-FEEE-4178-AD7A-1A2FABA6DFD1}" type="presParOf" srcId="{66633153-607A-4EC7-9914-08123B81BE53}" destId="{B84E5942-990A-4040-A260-2BC7AAC0E0F8}" srcOrd="3" destOrd="0" presId="urn:microsoft.com/office/officeart/2018/2/layout/IconVerticalSolidList"/>
    <dgm:cxn modelId="{A5120DC2-9B0E-4597-8071-5A3968651A43}" type="presParOf" srcId="{ABCF59BC-8D47-4E3D-9439-611C57E0D4C8}" destId="{493E6394-E7E0-4800-B450-6B73520986F1}" srcOrd="1" destOrd="0" presId="urn:microsoft.com/office/officeart/2018/2/layout/IconVerticalSolidList"/>
    <dgm:cxn modelId="{5FFD4DC4-D5DD-4F75-A971-8E8A48ADAA04}" type="presParOf" srcId="{ABCF59BC-8D47-4E3D-9439-611C57E0D4C8}" destId="{A0368FA3-5FC3-4847-8FC2-046E323A8AA7}" srcOrd="2" destOrd="0" presId="urn:microsoft.com/office/officeart/2018/2/layout/IconVerticalSolidList"/>
    <dgm:cxn modelId="{3067A0F6-B34C-4364-8116-43F4A1526F40}" type="presParOf" srcId="{A0368FA3-5FC3-4847-8FC2-046E323A8AA7}" destId="{D2645DF3-404C-481A-A497-6CBCCC6ACB1D}" srcOrd="0" destOrd="0" presId="urn:microsoft.com/office/officeart/2018/2/layout/IconVerticalSolidList"/>
    <dgm:cxn modelId="{2D3DF76B-79FB-49CC-AFA4-4F07A1A3D911}" type="presParOf" srcId="{A0368FA3-5FC3-4847-8FC2-046E323A8AA7}" destId="{4300EF3E-DE91-40B1-B482-D16C5D3D784A}" srcOrd="1" destOrd="0" presId="urn:microsoft.com/office/officeart/2018/2/layout/IconVerticalSolidList"/>
    <dgm:cxn modelId="{5965DE82-A009-42EF-B112-016955B31A77}" type="presParOf" srcId="{A0368FA3-5FC3-4847-8FC2-046E323A8AA7}" destId="{984E8675-A643-4782-ABFB-E81E4A55BFB5}" srcOrd="2" destOrd="0" presId="urn:microsoft.com/office/officeart/2018/2/layout/IconVerticalSolidList"/>
    <dgm:cxn modelId="{089F8C1B-AF30-4198-A80B-AACDFEA63FAB}" type="presParOf" srcId="{A0368FA3-5FC3-4847-8FC2-046E323A8AA7}" destId="{5F5AEB10-40DA-40DC-A783-CCF188C6BEA4}" srcOrd="3" destOrd="0" presId="urn:microsoft.com/office/officeart/2018/2/layout/IconVerticalSolidList"/>
    <dgm:cxn modelId="{471E0B1C-FAD1-4C40-A752-2A8784FAAB98}" type="presParOf" srcId="{ABCF59BC-8D47-4E3D-9439-611C57E0D4C8}" destId="{B7A0200C-F72F-4CDF-AADE-394CFDA9E214}" srcOrd="3" destOrd="0" presId="urn:microsoft.com/office/officeart/2018/2/layout/IconVerticalSolidList"/>
    <dgm:cxn modelId="{816CE4EE-F38B-4DB8-BEA9-A965BB4820CF}" type="presParOf" srcId="{ABCF59BC-8D47-4E3D-9439-611C57E0D4C8}" destId="{AB753B25-802A-4ED3-8701-255A78BAF118}" srcOrd="4" destOrd="0" presId="urn:microsoft.com/office/officeart/2018/2/layout/IconVerticalSolidList"/>
    <dgm:cxn modelId="{28DA42FB-9B9A-40EB-A516-1198354080DC}" type="presParOf" srcId="{AB753B25-802A-4ED3-8701-255A78BAF118}" destId="{FD5A9B62-E4D6-44FA-86AF-CF992B7A6764}" srcOrd="0" destOrd="0" presId="urn:microsoft.com/office/officeart/2018/2/layout/IconVerticalSolidList"/>
    <dgm:cxn modelId="{5A11DEAA-48D3-4DFD-B369-75BE5D97BF7D}" type="presParOf" srcId="{AB753B25-802A-4ED3-8701-255A78BAF118}" destId="{FAC666EF-233B-401C-AE79-30D29BB36C22}" srcOrd="1" destOrd="0" presId="urn:microsoft.com/office/officeart/2018/2/layout/IconVerticalSolidList"/>
    <dgm:cxn modelId="{760F5194-F2FD-48A7-BF36-79722105D324}" type="presParOf" srcId="{AB753B25-802A-4ED3-8701-255A78BAF118}" destId="{3DDCEA5F-FDB9-4E97-84A2-F02EF0725C83}" srcOrd="2" destOrd="0" presId="urn:microsoft.com/office/officeart/2018/2/layout/IconVerticalSolidList"/>
    <dgm:cxn modelId="{13FBE6B9-AF36-4672-96F2-295A4364CF2D}" type="presParOf" srcId="{AB753B25-802A-4ED3-8701-255A78BAF118}" destId="{CEFF143F-2D87-4B0E-B03F-DF0D4F21567A}" srcOrd="3" destOrd="0" presId="urn:microsoft.com/office/officeart/2018/2/layout/IconVerticalSolidList"/>
    <dgm:cxn modelId="{4F0BD549-4FBF-4A1E-B30D-6658606C8415}" type="presParOf" srcId="{ABCF59BC-8D47-4E3D-9439-611C57E0D4C8}" destId="{1EDE13B7-499B-4A62-B2AE-7B6783CC5194}" srcOrd="5" destOrd="0" presId="urn:microsoft.com/office/officeart/2018/2/layout/IconVerticalSolidList"/>
    <dgm:cxn modelId="{1CC31A73-B44C-4C88-BBE2-19F94DC9CDBC}" type="presParOf" srcId="{ABCF59BC-8D47-4E3D-9439-611C57E0D4C8}" destId="{800ACC9B-8D50-4D19-9F72-D6196E38781A}" srcOrd="6" destOrd="0" presId="urn:microsoft.com/office/officeart/2018/2/layout/IconVerticalSolidList"/>
    <dgm:cxn modelId="{90A30849-38A1-4AE2-BBED-A94F05BFC5A2}" type="presParOf" srcId="{800ACC9B-8D50-4D19-9F72-D6196E38781A}" destId="{C00CCF1C-E63F-40F9-9321-DAD9BFAF81BA}" srcOrd="0" destOrd="0" presId="urn:microsoft.com/office/officeart/2018/2/layout/IconVerticalSolidList"/>
    <dgm:cxn modelId="{22F5E7B0-17DF-4D5C-8041-58A9EC510D59}" type="presParOf" srcId="{800ACC9B-8D50-4D19-9F72-D6196E38781A}" destId="{AC722374-9656-474C-91D1-414586840CDE}" srcOrd="1" destOrd="0" presId="urn:microsoft.com/office/officeart/2018/2/layout/IconVerticalSolidList"/>
    <dgm:cxn modelId="{815E9D63-C19B-48D7-848C-742EB541E87F}" type="presParOf" srcId="{800ACC9B-8D50-4D19-9F72-D6196E38781A}" destId="{925B6804-B9AC-418C-8CC6-BFC24690BC08}" srcOrd="2" destOrd="0" presId="urn:microsoft.com/office/officeart/2018/2/layout/IconVerticalSolidList"/>
    <dgm:cxn modelId="{6A160054-5A92-47E8-8A95-3DFDFC7E540B}" type="presParOf" srcId="{800ACC9B-8D50-4D19-9F72-D6196E38781A}" destId="{81D6F2FF-F68F-4714-B55B-70232B5D750D}" srcOrd="3" destOrd="0" presId="urn:microsoft.com/office/officeart/2018/2/layout/IconVerticalSolidList"/>
    <dgm:cxn modelId="{12BCFCB4-7189-4488-8FCD-B9675161EA71}" type="presParOf" srcId="{ABCF59BC-8D47-4E3D-9439-611C57E0D4C8}" destId="{EB7298B0-6BD1-46BD-8C42-1165659C85D6}" srcOrd="7" destOrd="0" presId="urn:microsoft.com/office/officeart/2018/2/layout/IconVerticalSolidList"/>
    <dgm:cxn modelId="{C9523CC5-6BCF-4FBB-86A8-F55900DF8958}" type="presParOf" srcId="{ABCF59BC-8D47-4E3D-9439-611C57E0D4C8}" destId="{D2A6088B-D06B-4F68-99D0-36BDCD56CC8D}" srcOrd="8" destOrd="0" presId="urn:microsoft.com/office/officeart/2018/2/layout/IconVerticalSolidList"/>
    <dgm:cxn modelId="{BBD6DCBE-3FC6-4B6A-A2B7-99E96B271860}" type="presParOf" srcId="{D2A6088B-D06B-4F68-99D0-36BDCD56CC8D}" destId="{23136B57-09ED-4A55-BD57-B2288F124348}" srcOrd="0" destOrd="0" presId="urn:microsoft.com/office/officeart/2018/2/layout/IconVerticalSolidList"/>
    <dgm:cxn modelId="{29387CA3-7759-4E32-A71A-2AA96C16C85B}" type="presParOf" srcId="{D2A6088B-D06B-4F68-99D0-36BDCD56CC8D}" destId="{7BF06561-88F5-4B13-85C3-1D55202E5C45}" srcOrd="1" destOrd="0" presId="urn:microsoft.com/office/officeart/2018/2/layout/IconVerticalSolidList"/>
    <dgm:cxn modelId="{6B52102A-9930-4D6A-A427-4ED5990C8C32}" type="presParOf" srcId="{D2A6088B-D06B-4F68-99D0-36BDCD56CC8D}" destId="{25244109-68E0-43A5-9EA6-8097078BA1E1}" srcOrd="2" destOrd="0" presId="urn:microsoft.com/office/officeart/2018/2/layout/IconVerticalSolidList"/>
    <dgm:cxn modelId="{EA35A660-6C4B-4B5D-9F3A-90F4906FBB33}" type="presParOf" srcId="{D2A6088B-D06B-4F68-99D0-36BDCD56CC8D}" destId="{4D60DABA-5CC4-4505-890C-880E5CBC165D}" srcOrd="3" destOrd="0" presId="urn:microsoft.com/office/officeart/2018/2/layout/IconVerticalSolidList"/>
    <dgm:cxn modelId="{BF69C708-D73D-4201-B675-C5F741437641}" type="presParOf" srcId="{ABCF59BC-8D47-4E3D-9439-611C57E0D4C8}" destId="{E57DB64A-5A85-44D6-A7B8-FA3ADADBD321}" srcOrd="9" destOrd="0" presId="urn:microsoft.com/office/officeart/2018/2/layout/IconVerticalSolidList"/>
    <dgm:cxn modelId="{1DD2056D-B819-474A-B20C-DE0072E66481}" type="presParOf" srcId="{ABCF59BC-8D47-4E3D-9439-611C57E0D4C8}" destId="{A5FA88EE-1968-4685-A517-6043782225C8}" srcOrd="10" destOrd="0" presId="urn:microsoft.com/office/officeart/2018/2/layout/IconVerticalSolidList"/>
    <dgm:cxn modelId="{F5A7144D-5EA8-460F-BE35-B609AFF1ED3A}" type="presParOf" srcId="{A5FA88EE-1968-4685-A517-6043782225C8}" destId="{34E7C5DC-2CEC-4F3B-8ABF-F209208A46E2}" srcOrd="0" destOrd="0" presId="urn:microsoft.com/office/officeart/2018/2/layout/IconVerticalSolidList"/>
    <dgm:cxn modelId="{C41ECC72-1D7E-4061-A6DD-94E2E09632B9}" type="presParOf" srcId="{A5FA88EE-1968-4685-A517-6043782225C8}" destId="{B35B7667-AF73-4597-BA7A-82DB84DBF640}" srcOrd="1" destOrd="0" presId="urn:microsoft.com/office/officeart/2018/2/layout/IconVerticalSolidList"/>
    <dgm:cxn modelId="{80798C9B-B2F2-42DC-B660-066CC9D92D30}" type="presParOf" srcId="{A5FA88EE-1968-4685-A517-6043782225C8}" destId="{3A7E2461-0874-42DB-99D9-4472DA351EC3}" srcOrd="2" destOrd="0" presId="urn:microsoft.com/office/officeart/2018/2/layout/IconVerticalSolidList"/>
    <dgm:cxn modelId="{0EC8441A-3F52-4946-BCC9-7493D55F597E}" type="presParOf" srcId="{A5FA88EE-1968-4685-A517-6043782225C8}" destId="{9023A26B-3B14-4F0A-8C5C-07BC3C856F9B}" srcOrd="3" destOrd="0" presId="urn:microsoft.com/office/officeart/2018/2/layout/IconVerticalSolidList"/>
    <dgm:cxn modelId="{1EF26CBD-D086-4699-A9CE-64CECF25B783}" type="presParOf" srcId="{ABCF59BC-8D47-4E3D-9439-611C57E0D4C8}" destId="{6A916EE8-0EBC-499F-B3A4-EC744E79BC3D}" srcOrd="11" destOrd="0" presId="urn:microsoft.com/office/officeart/2018/2/layout/IconVerticalSolidList"/>
    <dgm:cxn modelId="{19BA3B55-DF05-4258-BF21-88C9A58EC80D}" type="presParOf" srcId="{ABCF59BC-8D47-4E3D-9439-611C57E0D4C8}" destId="{9D85A20B-A356-456F-A7E2-18DCD2430121}" srcOrd="12" destOrd="0" presId="urn:microsoft.com/office/officeart/2018/2/layout/IconVerticalSolidList"/>
    <dgm:cxn modelId="{A557B7CC-124F-4AF4-B6DD-2CA1A0B4FF43}" type="presParOf" srcId="{9D85A20B-A356-456F-A7E2-18DCD2430121}" destId="{B370DA59-0C88-4354-B106-F2073FD75DA8}" srcOrd="0" destOrd="0" presId="urn:microsoft.com/office/officeart/2018/2/layout/IconVerticalSolidList"/>
    <dgm:cxn modelId="{AA3EB770-264C-48A5-836A-667340C1A319}" type="presParOf" srcId="{9D85A20B-A356-456F-A7E2-18DCD2430121}" destId="{03898049-C4AA-4E22-9ECE-EACEA9328081}" srcOrd="1" destOrd="0" presId="urn:microsoft.com/office/officeart/2018/2/layout/IconVerticalSolidList"/>
    <dgm:cxn modelId="{A3A2EE60-8AB2-4141-9137-82958A7377C5}" type="presParOf" srcId="{9D85A20B-A356-456F-A7E2-18DCD2430121}" destId="{1946D921-BB2C-4C04-8790-4BEF2BAF018F}" srcOrd="2" destOrd="0" presId="urn:microsoft.com/office/officeart/2018/2/layout/IconVerticalSolidList"/>
    <dgm:cxn modelId="{6F0C6D9E-F3AE-4A11-9178-6877229BA8D0}" type="presParOf" srcId="{9D85A20B-A356-456F-A7E2-18DCD2430121}" destId="{2712E17C-10F6-41CD-A905-37F5E845B59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FB73E58-3ED3-4DE2-B342-A676682101AE}"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E7BAF976-AA9A-4780-A7A3-0B4B06EE663C}">
      <dgm:prSet/>
      <dgm:spPr/>
      <dgm:t>
        <a:bodyPr/>
        <a:lstStyle/>
        <a:p>
          <a:r>
            <a:rPr lang="en-GB" dirty="0"/>
            <a:t>Privacy by design (Art 25)</a:t>
          </a:r>
          <a:endParaRPr lang="en-US" dirty="0"/>
        </a:p>
      </dgm:t>
    </dgm:pt>
    <dgm:pt modelId="{CC30A244-706E-45EF-9865-139E87C11C66}" type="parTrans" cxnId="{A6B40C2A-E64D-4581-BAC7-D69D4CEDB8FC}">
      <dgm:prSet/>
      <dgm:spPr/>
      <dgm:t>
        <a:bodyPr/>
        <a:lstStyle/>
        <a:p>
          <a:endParaRPr lang="en-US"/>
        </a:p>
      </dgm:t>
    </dgm:pt>
    <dgm:pt modelId="{354F3D19-F370-4146-8CD3-86789AC105B3}" type="sibTrans" cxnId="{A6B40C2A-E64D-4581-BAC7-D69D4CEDB8FC}">
      <dgm:prSet/>
      <dgm:spPr/>
      <dgm:t>
        <a:bodyPr/>
        <a:lstStyle/>
        <a:p>
          <a:endParaRPr lang="en-US"/>
        </a:p>
      </dgm:t>
    </dgm:pt>
    <dgm:pt modelId="{0206C146-EA10-4627-9594-0BB5B9EB845F}">
      <dgm:prSet/>
      <dgm:spPr/>
      <dgm:t>
        <a:bodyPr/>
        <a:lstStyle/>
        <a:p>
          <a:r>
            <a:rPr lang="en-GB" dirty="0"/>
            <a:t>Right to be forgotten (Art 17)</a:t>
          </a:r>
          <a:endParaRPr lang="en-US" dirty="0"/>
        </a:p>
      </dgm:t>
    </dgm:pt>
    <dgm:pt modelId="{24C5F23E-0573-4194-AB98-AC083DE6DC4C}" type="parTrans" cxnId="{C0E79012-1AF6-4DEA-8936-F4187204678D}">
      <dgm:prSet/>
      <dgm:spPr/>
      <dgm:t>
        <a:bodyPr/>
        <a:lstStyle/>
        <a:p>
          <a:endParaRPr lang="en-US"/>
        </a:p>
      </dgm:t>
    </dgm:pt>
    <dgm:pt modelId="{3BBADD70-DDAC-4BA0-B036-A2D36DE7E75C}" type="sibTrans" cxnId="{C0E79012-1AF6-4DEA-8936-F4187204678D}">
      <dgm:prSet/>
      <dgm:spPr/>
      <dgm:t>
        <a:bodyPr/>
        <a:lstStyle/>
        <a:p>
          <a:endParaRPr lang="en-US"/>
        </a:p>
      </dgm:t>
    </dgm:pt>
    <dgm:pt modelId="{49BF3455-D643-49DB-8146-E68714D45C6B}">
      <dgm:prSet/>
      <dgm:spPr/>
      <dgm:t>
        <a:bodyPr/>
        <a:lstStyle/>
        <a:p>
          <a:r>
            <a:rPr lang="en-GB" dirty="0"/>
            <a:t>Data portability (Art 20)</a:t>
          </a:r>
          <a:endParaRPr lang="en-US" dirty="0"/>
        </a:p>
      </dgm:t>
    </dgm:pt>
    <dgm:pt modelId="{A24B6841-137B-4F12-A293-DFFB161063AC}" type="parTrans" cxnId="{EB0C1224-AE79-4E02-AA62-9B17C4099DA1}">
      <dgm:prSet/>
      <dgm:spPr/>
      <dgm:t>
        <a:bodyPr/>
        <a:lstStyle/>
        <a:p>
          <a:endParaRPr lang="en-US"/>
        </a:p>
      </dgm:t>
    </dgm:pt>
    <dgm:pt modelId="{C62BFFB6-B613-4DB1-901D-DED4BD054892}" type="sibTrans" cxnId="{EB0C1224-AE79-4E02-AA62-9B17C4099DA1}">
      <dgm:prSet/>
      <dgm:spPr/>
      <dgm:t>
        <a:bodyPr/>
        <a:lstStyle/>
        <a:p>
          <a:endParaRPr lang="en-US"/>
        </a:p>
      </dgm:t>
    </dgm:pt>
    <dgm:pt modelId="{8BA2DF66-10AC-49C6-A4D8-8B8CFF9ABE61}">
      <dgm:prSet/>
      <dgm:spPr/>
      <dgm:t>
        <a:bodyPr/>
        <a:lstStyle/>
        <a:p>
          <a:r>
            <a:rPr lang="en-GB" dirty="0"/>
            <a:t>Automated decision-making and profiling (Arts 21 &amp; 22)</a:t>
          </a:r>
          <a:endParaRPr lang="en-US" dirty="0"/>
        </a:p>
      </dgm:t>
    </dgm:pt>
    <dgm:pt modelId="{3A873216-908E-4B2E-BD8E-4160D2F96FDC}" type="parTrans" cxnId="{A3D2EE80-5906-44AA-B8F9-B98EC7869465}">
      <dgm:prSet/>
      <dgm:spPr/>
      <dgm:t>
        <a:bodyPr/>
        <a:lstStyle/>
        <a:p>
          <a:endParaRPr lang="en-US"/>
        </a:p>
      </dgm:t>
    </dgm:pt>
    <dgm:pt modelId="{43D12ADB-C113-43ED-B356-0DC861558535}" type="sibTrans" cxnId="{A3D2EE80-5906-44AA-B8F9-B98EC7869465}">
      <dgm:prSet/>
      <dgm:spPr/>
      <dgm:t>
        <a:bodyPr/>
        <a:lstStyle/>
        <a:p>
          <a:endParaRPr lang="en-US"/>
        </a:p>
      </dgm:t>
    </dgm:pt>
    <dgm:pt modelId="{6BA8D59E-2E06-46E5-BA46-DC0665AFC412}">
      <dgm:prSet/>
      <dgm:spPr/>
      <dgm:t>
        <a:bodyPr/>
        <a:lstStyle/>
        <a:p>
          <a:r>
            <a:rPr lang="en-GB" dirty="0"/>
            <a:t>Active, affirmative consent (Art 7)</a:t>
          </a:r>
          <a:endParaRPr lang="en-US" dirty="0"/>
        </a:p>
      </dgm:t>
    </dgm:pt>
    <dgm:pt modelId="{1E9D2D97-2DE4-4C77-8945-A8381AF43479}" type="parTrans" cxnId="{D1BCA94A-B8DB-4F6A-A778-5076936BCE7D}">
      <dgm:prSet/>
      <dgm:spPr/>
      <dgm:t>
        <a:bodyPr/>
        <a:lstStyle/>
        <a:p>
          <a:endParaRPr lang="en-US"/>
        </a:p>
      </dgm:t>
    </dgm:pt>
    <dgm:pt modelId="{A258686D-7DBA-4DC3-AF8D-D6EC188DEB0E}" type="sibTrans" cxnId="{D1BCA94A-B8DB-4F6A-A778-5076936BCE7D}">
      <dgm:prSet/>
      <dgm:spPr/>
      <dgm:t>
        <a:bodyPr/>
        <a:lstStyle/>
        <a:p>
          <a:endParaRPr lang="en-US"/>
        </a:p>
      </dgm:t>
    </dgm:pt>
    <dgm:pt modelId="{72C79A5A-A75D-4A59-A2FD-933011C6E054}">
      <dgm:prSet/>
      <dgm:spPr/>
      <dgm:t>
        <a:bodyPr/>
        <a:lstStyle/>
        <a:p>
          <a:r>
            <a:rPr lang="en-GB" dirty="0"/>
            <a:t>Data protection officers (Arts 37-39)</a:t>
          </a:r>
          <a:endParaRPr lang="en-US" dirty="0"/>
        </a:p>
      </dgm:t>
    </dgm:pt>
    <dgm:pt modelId="{5818F851-6A70-4365-88DB-01CC52E4FF05}" type="parTrans" cxnId="{CC36BF59-2D10-4388-B2E9-EFADCCC8D128}">
      <dgm:prSet/>
      <dgm:spPr/>
      <dgm:t>
        <a:bodyPr/>
        <a:lstStyle/>
        <a:p>
          <a:endParaRPr lang="en-US"/>
        </a:p>
      </dgm:t>
    </dgm:pt>
    <dgm:pt modelId="{08928244-CBE6-4033-B955-0DAF9F288812}" type="sibTrans" cxnId="{CC36BF59-2D10-4388-B2E9-EFADCCC8D128}">
      <dgm:prSet/>
      <dgm:spPr/>
      <dgm:t>
        <a:bodyPr/>
        <a:lstStyle/>
        <a:p>
          <a:endParaRPr lang="en-US"/>
        </a:p>
      </dgm:t>
    </dgm:pt>
    <dgm:pt modelId="{642D1AC6-CB2C-405B-A049-9401E6693231}">
      <dgm:prSet/>
      <dgm:spPr/>
      <dgm:t>
        <a:bodyPr/>
        <a:lstStyle/>
        <a:p>
          <a:r>
            <a:rPr lang="en-GB" dirty="0"/>
            <a:t>Data breach notification obligations (Art 33)</a:t>
          </a:r>
          <a:endParaRPr lang="en-US" dirty="0"/>
        </a:p>
      </dgm:t>
    </dgm:pt>
    <dgm:pt modelId="{B054B105-BADE-4474-BCEC-7F842408D03D}" type="parTrans" cxnId="{9FA7D4BA-BFE2-491E-8353-D5D5A1312C35}">
      <dgm:prSet/>
      <dgm:spPr/>
      <dgm:t>
        <a:bodyPr/>
        <a:lstStyle/>
        <a:p>
          <a:endParaRPr lang="en-US"/>
        </a:p>
      </dgm:t>
    </dgm:pt>
    <dgm:pt modelId="{2D009A19-5E56-448A-B4E1-ABA559D571D5}" type="sibTrans" cxnId="{9FA7D4BA-BFE2-491E-8353-D5D5A1312C35}">
      <dgm:prSet/>
      <dgm:spPr/>
      <dgm:t>
        <a:bodyPr/>
        <a:lstStyle/>
        <a:p>
          <a:endParaRPr lang="en-US"/>
        </a:p>
      </dgm:t>
    </dgm:pt>
    <dgm:pt modelId="{BB21A73B-D4FF-4F4D-A046-717676E019E9}">
      <dgm:prSet/>
      <dgm:spPr/>
      <dgm:t>
        <a:bodyPr/>
        <a:lstStyle/>
        <a:p>
          <a:r>
            <a:rPr lang="en-GB" dirty="0"/>
            <a:t>Much higher fines than before (Art 83)</a:t>
          </a:r>
          <a:endParaRPr lang="en-US" dirty="0"/>
        </a:p>
      </dgm:t>
    </dgm:pt>
    <dgm:pt modelId="{5A7FD7B3-1749-4AD8-91B1-82265C3BE5BF}" type="parTrans" cxnId="{31AC5CB1-44FD-4012-A4B4-BDB47E36E17F}">
      <dgm:prSet/>
      <dgm:spPr/>
      <dgm:t>
        <a:bodyPr/>
        <a:lstStyle/>
        <a:p>
          <a:endParaRPr lang="en-US"/>
        </a:p>
      </dgm:t>
    </dgm:pt>
    <dgm:pt modelId="{C9BF8BF7-4443-4BA9-8288-F3F0C21721DF}" type="sibTrans" cxnId="{31AC5CB1-44FD-4012-A4B4-BDB47E36E17F}">
      <dgm:prSet/>
      <dgm:spPr/>
      <dgm:t>
        <a:bodyPr/>
        <a:lstStyle/>
        <a:p>
          <a:endParaRPr lang="en-US"/>
        </a:p>
      </dgm:t>
    </dgm:pt>
    <dgm:pt modelId="{91F7D04B-B083-4704-9DD2-942F7BE0A269}" type="pres">
      <dgm:prSet presAssocID="{7FB73E58-3ED3-4DE2-B342-A676682101AE}" presName="diagram" presStyleCnt="0">
        <dgm:presLayoutVars>
          <dgm:dir/>
          <dgm:resizeHandles val="exact"/>
        </dgm:presLayoutVars>
      </dgm:prSet>
      <dgm:spPr/>
      <dgm:t>
        <a:bodyPr/>
        <a:lstStyle/>
        <a:p>
          <a:endParaRPr lang="en-US"/>
        </a:p>
      </dgm:t>
    </dgm:pt>
    <dgm:pt modelId="{AD2B5756-8D63-4409-9204-126FFF8388D4}" type="pres">
      <dgm:prSet presAssocID="{E7BAF976-AA9A-4780-A7A3-0B4B06EE663C}" presName="node" presStyleLbl="node1" presStyleIdx="0" presStyleCnt="8">
        <dgm:presLayoutVars>
          <dgm:bulletEnabled val="1"/>
        </dgm:presLayoutVars>
      </dgm:prSet>
      <dgm:spPr/>
      <dgm:t>
        <a:bodyPr/>
        <a:lstStyle/>
        <a:p>
          <a:endParaRPr lang="en-US"/>
        </a:p>
      </dgm:t>
    </dgm:pt>
    <dgm:pt modelId="{5A6B6409-F562-435B-B63F-18252E8A4CA1}" type="pres">
      <dgm:prSet presAssocID="{354F3D19-F370-4146-8CD3-86789AC105B3}" presName="sibTrans" presStyleCnt="0"/>
      <dgm:spPr/>
    </dgm:pt>
    <dgm:pt modelId="{ACF894DC-1982-4A32-9E3C-980159CE18B6}" type="pres">
      <dgm:prSet presAssocID="{0206C146-EA10-4627-9594-0BB5B9EB845F}" presName="node" presStyleLbl="node1" presStyleIdx="1" presStyleCnt="8">
        <dgm:presLayoutVars>
          <dgm:bulletEnabled val="1"/>
        </dgm:presLayoutVars>
      </dgm:prSet>
      <dgm:spPr/>
      <dgm:t>
        <a:bodyPr/>
        <a:lstStyle/>
        <a:p>
          <a:endParaRPr lang="en-US"/>
        </a:p>
      </dgm:t>
    </dgm:pt>
    <dgm:pt modelId="{83A8DF27-49D7-4963-9FE1-295EB26CEF8C}" type="pres">
      <dgm:prSet presAssocID="{3BBADD70-DDAC-4BA0-B036-A2D36DE7E75C}" presName="sibTrans" presStyleCnt="0"/>
      <dgm:spPr/>
    </dgm:pt>
    <dgm:pt modelId="{88484981-99CB-4AE8-B992-CA37061E47CB}" type="pres">
      <dgm:prSet presAssocID="{49BF3455-D643-49DB-8146-E68714D45C6B}" presName="node" presStyleLbl="node1" presStyleIdx="2" presStyleCnt="8">
        <dgm:presLayoutVars>
          <dgm:bulletEnabled val="1"/>
        </dgm:presLayoutVars>
      </dgm:prSet>
      <dgm:spPr/>
      <dgm:t>
        <a:bodyPr/>
        <a:lstStyle/>
        <a:p>
          <a:endParaRPr lang="en-US"/>
        </a:p>
      </dgm:t>
    </dgm:pt>
    <dgm:pt modelId="{A91A4E2A-3638-425C-A120-7B4A97BE0618}" type="pres">
      <dgm:prSet presAssocID="{C62BFFB6-B613-4DB1-901D-DED4BD054892}" presName="sibTrans" presStyleCnt="0"/>
      <dgm:spPr/>
    </dgm:pt>
    <dgm:pt modelId="{043AB66A-11A6-4374-BB32-690A38CB57E7}" type="pres">
      <dgm:prSet presAssocID="{8BA2DF66-10AC-49C6-A4D8-8B8CFF9ABE61}" presName="node" presStyleLbl="node1" presStyleIdx="3" presStyleCnt="8">
        <dgm:presLayoutVars>
          <dgm:bulletEnabled val="1"/>
        </dgm:presLayoutVars>
      </dgm:prSet>
      <dgm:spPr/>
      <dgm:t>
        <a:bodyPr/>
        <a:lstStyle/>
        <a:p>
          <a:endParaRPr lang="en-US"/>
        </a:p>
      </dgm:t>
    </dgm:pt>
    <dgm:pt modelId="{37ACE08E-5B16-42CD-B12C-16C222B9E755}" type="pres">
      <dgm:prSet presAssocID="{43D12ADB-C113-43ED-B356-0DC861558535}" presName="sibTrans" presStyleCnt="0"/>
      <dgm:spPr/>
    </dgm:pt>
    <dgm:pt modelId="{016E6E98-BBB9-4574-9EA3-9BF0D7FBE7AC}" type="pres">
      <dgm:prSet presAssocID="{6BA8D59E-2E06-46E5-BA46-DC0665AFC412}" presName="node" presStyleLbl="node1" presStyleIdx="4" presStyleCnt="8">
        <dgm:presLayoutVars>
          <dgm:bulletEnabled val="1"/>
        </dgm:presLayoutVars>
      </dgm:prSet>
      <dgm:spPr/>
      <dgm:t>
        <a:bodyPr/>
        <a:lstStyle/>
        <a:p>
          <a:endParaRPr lang="en-US"/>
        </a:p>
      </dgm:t>
    </dgm:pt>
    <dgm:pt modelId="{2D89AD74-9C9B-4C6F-A504-1B48B147445C}" type="pres">
      <dgm:prSet presAssocID="{A258686D-7DBA-4DC3-AF8D-D6EC188DEB0E}" presName="sibTrans" presStyleCnt="0"/>
      <dgm:spPr/>
    </dgm:pt>
    <dgm:pt modelId="{9EF0A3A1-B470-4718-877C-F2CC672FA953}" type="pres">
      <dgm:prSet presAssocID="{72C79A5A-A75D-4A59-A2FD-933011C6E054}" presName="node" presStyleLbl="node1" presStyleIdx="5" presStyleCnt="8">
        <dgm:presLayoutVars>
          <dgm:bulletEnabled val="1"/>
        </dgm:presLayoutVars>
      </dgm:prSet>
      <dgm:spPr/>
      <dgm:t>
        <a:bodyPr/>
        <a:lstStyle/>
        <a:p>
          <a:endParaRPr lang="en-US"/>
        </a:p>
      </dgm:t>
    </dgm:pt>
    <dgm:pt modelId="{96A32054-2E69-4D45-886E-5A99E71A5D9D}" type="pres">
      <dgm:prSet presAssocID="{08928244-CBE6-4033-B955-0DAF9F288812}" presName="sibTrans" presStyleCnt="0"/>
      <dgm:spPr/>
    </dgm:pt>
    <dgm:pt modelId="{30BAFCFA-7EF6-4AA6-B5DF-2257CA513A59}" type="pres">
      <dgm:prSet presAssocID="{642D1AC6-CB2C-405B-A049-9401E6693231}" presName="node" presStyleLbl="node1" presStyleIdx="6" presStyleCnt="8">
        <dgm:presLayoutVars>
          <dgm:bulletEnabled val="1"/>
        </dgm:presLayoutVars>
      </dgm:prSet>
      <dgm:spPr/>
      <dgm:t>
        <a:bodyPr/>
        <a:lstStyle/>
        <a:p>
          <a:endParaRPr lang="en-US"/>
        </a:p>
      </dgm:t>
    </dgm:pt>
    <dgm:pt modelId="{FDF60056-06D2-40F3-85CE-2CC520377C67}" type="pres">
      <dgm:prSet presAssocID="{2D009A19-5E56-448A-B4E1-ABA559D571D5}" presName="sibTrans" presStyleCnt="0"/>
      <dgm:spPr/>
    </dgm:pt>
    <dgm:pt modelId="{40213E27-F55A-4390-8A78-7D0FA09DEB11}" type="pres">
      <dgm:prSet presAssocID="{BB21A73B-D4FF-4F4D-A046-717676E019E9}" presName="node" presStyleLbl="node1" presStyleIdx="7" presStyleCnt="8">
        <dgm:presLayoutVars>
          <dgm:bulletEnabled val="1"/>
        </dgm:presLayoutVars>
      </dgm:prSet>
      <dgm:spPr/>
      <dgm:t>
        <a:bodyPr/>
        <a:lstStyle/>
        <a:p>
          <a:endParaRPr lang="en-US"/>
        </a:p>
      </dgm:t>
    </dgm:pt>
  </dgm:ptLst>
  <dgm:cxnLst>
    <dgm:cxn modelId="{B94D15B8-65A6-46F7-B576-60D3FFC4A7B9}" type="presOf" srcId="{642D1AC6-CB2C-405B-A049-9401E6693231}" destId="{30BAFCFA-7EF6-4AA6-B5DF-2257CA513A59}" srcOrd="0" destOrd="0" presId="urn:microsoft.com/office/officeart/2005/8/layout/default"/>
    <dgm:cxn modelId="{9485EC09-CEC3-4BE8-B0E9-79757DC3093F}" type="presOf" srcId="{7FB73E58-3ED3-4DE2-B342-A676682101AE}" destId="{91F7D04B-B083-4704-9DD2-942F7BE0A269}" srcOrd="0" destOrd="0" presId="urn:microsoft.com/office/officeart/2005/8/layout/default"/>
    <dgm:cxn modelId="{A3D2EE80-5906-44AA-B8F9-B98EC7869465}" srcId="{7FB73E58-3ED3-4DE2-B342-A676682101AE}" destId="{8BA2DF66-10AC-49C6-A4D8-8B8CFF9ABE61}" srcOrd="3" destOrd="0" parTransId="{3A873216-908E-4B2E-BD8E-4160D2F96FDC}" sibTransId="{43D12ADB-C113-43ED-B356-0DC861558535}"/>
    <dgm:cxn modelId="{27883432-CCA6-40E9-9350-3622CF9A49D5}" type="presOf" srcId="{0206C146-EA10-4627-9594-0BB5B9EB845F}" destId="{ACF894DC-1982-4A32-9E3C-980159CE18B6}" srcOrd="0" destOrd="0" presId="urn:microsoft.com/office/officeart/2005/8/layout/default"/>
    <dgm:cxn modelId="{76012C5A-CE46-453D-9723-02C4685D5655}" type="presOf" srcId="{49BF3455-D643-49DB-8146-E68714D45C6B}" destId="{88484981-99CB-4AE8-B992-CA37061E47CB}" srcOrd="0" destOrd="0" presId="urn:microsoft.com/office/officeart/2005/8/layout/default"/>
    <dgm:cxn modelId="{CC36BF59-2D10-4388-B2E9-EFADCCC8D128}" srcId="{7FB73E58-3ED3-4DE2-B342-A676682101AE}" destId="{72C79A5A-A75D-4A59-A2FD-933011C6E054}" srcOrd="5" destOrd="0" parTransId="{5818F851-6A70-4365-88DB-01CC52E4FF05}" sibTransId="{08928244-CBE6-4033-B955-0DAF9F288812}"/>
    <dgm:cxn modelId="{A6B40C2A-E64D-4581-BAC7-D69D4CEDB8FC}" srcId="{7FB73E58-3ED3-4DE2-B342-A676682101AE}" destId="{E7BAF976-AA9A-4780-A7A3-0B4B06EE663C}" srcOrd="0" destOrd="0" parTransId="{CC30A244-706E-45EF-9865-139E87C11C66}" sibTransId="{354F3D19-F370-4146-8CD3-86789AC105B3}"/>
    <dgm:cxn modelId="{DA83E6BF-C19F-4EF6-8767-B6C7758B5721}" type="presOf" srcId="{E7BAF976-AA9A-4780-A7A3-0B4B06EE663C}" destId="{AD2B5756-8D63-4409-9204-126FFF8388D4}" srcOrd="0" destOrd="0" presId="urn:microsoft.com/office/officeart/2005/8/layout/default"/>
    <dgm:cxn modelId="{EB0C1224-AE79-4E02-AA62-9B17C4099DA1}" srcId="{7FB73E58-3ED3-4DE2-B342-A676682101AE}" destId="{49BF3455-D643-49DB-8146-E68714D45C6B}" srcOrd="2" destOrd="0" parTransId="{A24B6841-137B-4F12-A293-DFFB161063AC}" sibTransId="{C62BFFB6-B613-4DB1-901D-DED4BD054892}"/>
    <dgm:cxn modelId="{195496B6-ADC6-49C7-BD24-DE2C8C810AAA}" type="presOf" srcId="{72C79A5A-A75D-4A59-A2FD-933011C6E054}" destId="{9EF0A3A1-B470-4718-877C-F2CC672FA953}" srcOrd="0" destOrd="0" presId="urn:microsoft.com/office/officeart/2005/8/layout/default"/>
    <dgm:cxn modelId="{9FA7D4BA-BFE2-491E-8353-D5D5A1312C35}" srcId="{7FB73E58-3ED3-4DE2-B342-A676682101AE}" destId="{642D1AC6-CB2C-405B-A049-9401E6693231}" srcOrd="6" destOrd="0" parTransId="{B054B105-BADE-4474-BCEC-7F842408D03D}" sibTransId="{2D009A19-5E56-448A-B4E1-ABA559D571D5}"/>
    <dgm:cxn modelId="{FD210E2E-06CD-49EC-AC3B-D1574EBF2EBF}" type="presOf" srcId="{6BA8D59E-2E06-46E5-BA46-DC0665AFC412}" destId="{016E6E98-BBB9-4574-9EA3-9BF0D7FBE7AC}" srcOrd="0" destOrd="0" presId="urn:microsoft.com/office/officeart/2005/8/layout/default"/>
    <dgm:cxn modelId="{D1BCA94A-B8DB-4F6A-A778-5076936BCE7D}" srcId="{7FB73E58-3ED3-4DE2-B342-A676682101AE}" destId="{6BA8D59E-2E06-46E5-BA46-DC0665AFC412}" srcOrd="4" destOrd="0" parTransId="{1E9D2D97-2DE4-4C77-8945-A8381AF43479}" sibTransId="{A258686D-7DBA-4DC3-AF8D-D6EC188DEB0E}"/>
    <dgm:cxn modelId="{C0E79012-1AF6-4DEA-8936-F4187204678D}" srcId="{7FB73E58-3ED3-4DE2-B342-A676682101AE}" destId="{0206C146-EA10-4627-9594-0BB5B9EB845F}" srcOrd="1" destOrd="0" parTransId="{24C5F23E-0573-4194-AB98-AC083DE6DC4C}" sibTransId="{3BBADD70-DDAC-4BA0-B036-A2D36DE7E75C}"/>
    <dgm:cxn modelId="{CCB71037-BA9A-4828-BFD9-0CECD5F51690}" type="presOf" srcId="{BB21A73B-D4FF-4F4D-A046-717676E019E9}" destId="{40213E27-F55A-4390-8A78-7D0FA09DEB11}" srcOrd="0" destOrd="0" presId="urn:microsoft.com/office/officeart/2005/8/layout/default"/>
    <dgm:cxn modelId="{31AC5CB1-44FD-4012-A4B4-BDB47E36E17F}" srcId="{7FB73E58-3ED3-4DE2-B342-A676682101AE}" destId="{BB21A73B-D4FF-4F4D-A046-717676E019E9}" srcOrd="7" destOrd="0" parTransId="{5A7FD7B3-1749-4AD8-91B1-82265C3BE5BF}" sibTransId="{C9BF8BF7-4443-4BA9-8288-F3F0C21721DF}"/>
    <dgm:cxn modelId="{C27D2F42-25C1-4839-8DC7-A54DBAB4C858}" type="presOf" srcId="{8BA2DF66-10AC-49C6-A4D8-8B8CFF9ABE61}" destId="{043AB66A-11A6-4374-BB32-690A38CB57E7}" srcOrd="0" destOrd="0" presId="urn:microsoft.com/office/officeart/2005/8/layout/default"/>
    <dgm:cxn modelId="{F4679C5E-3BDD-436E-8E2F-03E221EF6D02}" type="presParOf" srcId="{91F7D04B-B083-4704-9DD2-942F7BE0A269}" destId="{AD2B5756-8D63-4409-9204-126FFF8388D4}" srcOrd="0" destOrd="0" presId="urn:microsoft.com/office/officeart/2005/8/layout/default"/>
    <dgm:cxn modelId="{5BE247CC-8BAB-4C65-B84C-E7E0DCDB9FAD}" type="presParOf" srcId="{91F7D04B-B083-4704-9DD2-942F7BE0A269}" destId="{5A6B6409-F562-435B-B63F-18252E8A4CA1}" srcOrd="1" destOrd="0" presId="urn:microsoft.com/office/officeart/2005/8/layout/default"/>
    <dgm:cxn modelId="{0A890265-0387-48F4-899A-78360F34A09C}" type="presParOf" srcId="{91F7D04B-B083-4704-9DD2-942F7BE0A269}" destId="{ACF894DC-1982-4A32-9E3C-980159CE18B6}" srcOrd="2" destOrd="0" presId="urn:microsoft.com/office/officeart/2005/8/layout/default"/>
    <dgm:cxn modelId="{1790780D-F589-4041-9873-F905F58F0FC3}" type="presParOf" srcId="{91F7D04B-B083-4704-9DD2-942F7BE0A269}" destId="{83A8DF27-49D7-4963-9FE1-295EB26CEF8C}" srcOrd="3" destOrd="0" presId="urn:microsoft.com/office/officeart/2005/8/layout/default"/>
    <dgm:cxn modelId="{A92212EC-4580-4075-ADF8-103EC2800520}" type="presParOf" srcId="{91F7D04B-B083-4704-9DD2-942F7BE0A269}" destId="{88484981-99CB-4AE8-B992-CA37061E47CB}" srcOrd="4" destOrd="0" presId="urn:microsoft.com/office/officeart/2005/8/layout/default"/>
    <dgm:cxn modelId="{ACBFB091-607A-46AA-97D0-002A32584CA0}" type="presParOf" srcId="{91F7D04B-B083-4704-9DD2-942F7BE0A269}" destId="{A91A4E2A-3638-425C-A120-7B4A97BE0618}" srcOrd="5" destOrd="0" presId="urn:microsoft.com/office/officeart/2005/8/layout/default"/>
    <dgm:cxn modelId="{07FBD154-B03D-4CF8-AD17-E7F6028047D7}" type="presParOf" srcId="{91F7D04B-B083-4704-9DD2-942F7BE0A269}" destId="{043AB66A-11A6-4374-BB32-690A38CB57E7}" srcOrd="6" destOrd="0" presId="urn:microsoft.com/office/officeart/2005/8/layout/default"/>
    <dgm:cxn modelId="{0736A77E-F6A1-469C-ACE0-FAC20C7A0A6E}" type="presParOf" srcId="{91F7D04B-B083-4704-9DD2-942F7BE0A269}" destId="{37ACE08E-5B16-42CD-B12C-16C222B9E755}" srcOrd="7" destOrd="0" presId="urn:microsoft.com/office/officeart/2005/8/layout/default"/>
    <dgm:cxn modelId="{9BB0C5D0-1D43-4332-B5ED-15E41CD21CCE}" type="presParOf" srcId="{91F7D04B-B083-4704-9DD2-942F7BE0A269}" destId="{016E6E98-BBB9-4574-9EA3-9BF0D7FBE7AC}" srcOrd="8" destOrd="0" presId="urn:microsoft.com/office/officeart/2005/8/layout/default"/>
    <dgm:cxn modelId="{A09DB115-D18D-4AF6-B315-39EA8C99095D}" type="presParOf" srcId="{91F7D04B-B083-4704-9DD2-942F7BE0A269}" destId="{2D89AD74-9C9B-4C6F-A504-1B48B147445C}" srcOrd="9" destOrd="0" presId="urn:microsoft.com/office/officeart/2005/8/layout/default"/>
    <dgm:cxn modelId="{30E239E7-0063-4BC2-A141-6CABE9381147}" type="presParOf" srcId="{91F7D04B-B083-4704-9DD2-942F7BE0A269}" destId="{9EF0A3A1-B470-4718-877C-F2CC672FA953}" srcOrd="10" destOrd="0" presId="urn:microsoft.com/office/officeart/2005/8/layout/default"/>
    <dgm:cxn modelId="{257FE03A-E462-4F12-A973-BCFFE777181B}" type="presParOf" srcId="{91F7D04B-B083-4704-9DD2-942F7BE0A269}" destId="{96A32054-2E69-4D45-886E-5A99E71A5D9D}" srcOrd="11" destOrd="0" presId="urn:microsoft.com/office/officeart/2005/8/layout/default"/>
    <dgm:cxn modelId="{41B2DE50-93AC-4499-8166-27B37ECFB70A}" type="presParOf" srcId="{91F7D04B-B083-4704-9DD2-942F7BE0A269}" destId="{30BAFCFA-7EF6-4AA6-B5DF-2257CA513A59}" srcOrd="12" destOrd="0" presId="urn:microsoft.com/office/officeart/2005/8/layout/default"/>
    <dgm:cxn modelId="{A1B7346A-A5AF-4F83-90EA-69E9A28C707D}" type="presParOf" srcId="{91F7D04B-B083-4704-9DD2-942F7BE0A269}" destId="{FDF60056-06D2-40F3-85CE-2CC520377C67}" srcOrd="13" destOrd="0" presId="urn:microsoft.com/office/officeart/2005/8/layout/default"/>
    <dgm:cxn modelId="{92B2F4C5-4A08-4E1A-B61D-CADF2FCFC774}" type="presParOf" srcId="{91F7D04B-B083-4704-9DD2-942F7BE0A269}" destId="{40213E27-F55A-4390-8A78-7D0FA09DEB11}"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D039FC5-AB65-41C6-ACBF-D9A15CE3B8B8}" type="doc">
      <dgm:prSet loTypeId="urn:microsoft.com/office/officeart/2005/8/layout/cycle3" loCatId="cycle" qsTypeId="urn:microsoft.com/office/officeart/2005/8/quickstyle/simple1" qsCatId="simple" csTypeId="urn:microsoft.com/office/officeart/2005/8/colors/colorful2" csCatId="colorful" phldr="1"/>
      <dgm:spPr/>
      <dgm:t>
        <a:bodyPr/>
        <a:lstStyle/>
        <a:p>
          <a:endParaRPr lang="en-US"/>
        </a:p>
      </dgm:t>
    </dgm:pt>
    <dgm:pt modelId="{DFD7956A-021C-4976-AB10-C3BD26226835}">
      <dgm:prSet/>
      <dgm:spPr/>
      <dgm:t>
        <a:bodyPr/>
        <a:lstStyle/>
        <a:p>
          <a:r>
            <a:rPr lang="en-US"/>
            <a:t>Some businesses are adopting GDPR standards globally</a:t>
          </a:r>
        </a:p>
      </dgm:t>
    </dgm:pt>
    <dgm:pt modelId="{10C03A1E-0E59-48B7-9845-2069F3DA4006}" type="parTrans" cxnId="{0393BD93-A4D3-47B5-8F22-419155D18269}">
      <dgm:prSet/>
      <dgm:spPr/>
      <dgm:t>
        <a:bodyPr/>
        <a:lstStyle/>
        <a:p>
          <a:endParaRPr lang="en-US"/>
        </a:p>
      </dgm:t>
    </dgm:pt>
    <dgm:pt modelId="{3E6AF394-0410-423E-9775-BE5B09B95E48}" type="sibTrans" cxnId="{0393BD93-A4D3-47B5-8F22-419155D18269}">
      <dgm:prSet/>
      <dgm:spPr/>
      <dgm:t>
        <a:bodyPr/>
        <a:lstStyle/>
        <a:p>
          <a:endParaRPr lang="en-US"/>
        </a:p>
      </dgm:t>
    </dgm:pt>
    <dgm:pt modelId="{3689153D-FF10-4728-AA4E-F0D0719CD303}">
      <dgm:prSet/>
      <dgm:spPr/>
      <dgm:t>
        <a:bodyPr/>
        <a:lstStyle/>
        <a:p>
          <a:r>
            <a:rPr lang="en-GB" dirty="0"/>
            <a:t>Some Governments are aligning their own laws with the GDPR </a:t>
          </a:r>
          <a:r>
            <a:rPr lang="en-GB" dirty="0" err="1"/>
            <a:t>eg</a:t>
          </a:r>
          <a:r>
            <a:rPr lang="en-GB" dirty="0"/>
            <a:t> Australia might do in its consumer data portability proposal</a:t>
          </a:r>
          <a:endParaRPr lang="en-US" dirty="0"/>
        </a:p>
      </dgm:t>
    </dgm:pt>
    <dgm:pt modelId="{6FE5A36C-B0CA-4D88-BB93-A8787816FDF3}" type="parTrans" cxnId="{7D488881-DC6F-400D-9655-C317BD8D2111}">
      <dgm:prSet/>
      <dgm:spPr/>
      <dgm:t>
        <a:bodyPr/>
        <a:lstStyle/>
        <a:p>
          <a:endParaRPr lang="en-US"/>
        </a:p>
      </dgm:t>
    </dgm:pt>
    <dgm:pt modelId="{14EA5548-2B7D-45C5-A3E5-9C84F5EADB42}" type="sibTrans" cxnId="{7D488881-DC6F-400D-9655-C317BD8D2111}">
      <dgm:prSet/>
      <dgm:spPr/>
      <dgm:t>
        <a:bodyPr/>
        <a:lstStyle/>
        <a:p>
          <a:endParaRPr lang="en-US"/>
        </a:p>
      </dgm:t>
    </dgm:pt>
    <dgm:pt modelId="{CB4E0314-1282-40C5-87B6-8E7AB9208615}">
      <dgm:prSet/>
      <dgm:spPr/>
      <dgm:t>
        <a:bodyPr/>
        <a:lstStyle/>
        <a:p>
          <a:r>
            <a:rPr lang="en-US" dirty="0"/>
            <a:t>Partial adoption of the GDPR:</a:t>
          </a:r>
        </a:p>
        <a:p>
          <a:r>
            <a:rPr lang="en-US" dirty="0"/>
            <a:t>Facebook: only for EU users</a:t>
          </a:r>
        </a:p>
        <a:p>
          <a:r>
            <a:rPr lang="en-US" dirty="0"/>
            <a:t>Tencent: for users outside China</a:t>
          </a:r>
        </a:p>
      </dgm:t>
    </dgm:pt>
    <dgm:pt modelId="{AA971798-3023-4B4C-A237-642F2C7C19EC}" type="parTrans" cxnId="{105D4C8C-BCD1-4849-A3D9-1B3D534515A9}">
      <dgm:prSet/>
      <dgm:spPr/>
      <dgm:t>
        <a:bodyPr/>
        <a:lstStyle/>
        <a:p>
          <a:endParaRPr lang="en-US"/>
        </a:p>
      </dgm:t>
    </dgm:pt>
    <dgm:pt modelId="{49444666-98BB-4A3A-B136-B4DF6FAB8C1D}" type="sibTrans" cxnId="{105D4C8C-BCD1-4849-A3D9-1B3D534515A9}">
      <dgm:prSet/>
      <dgm:spPr/>
      <dgm:t>
        <a:bodyPr/>
        <a:lstStyle/>
        <a:p>
          <a:endParaRPr lang="en-US"/>
        </a:p>
      </dgm:t>
    </dgm:pt>
    <dgm:pt modelId="{D3B8F901-C3A9-4AA6-A184-470DAB5EC056}">
      <dgm:prSet/>
      <dgm:spPr/>
      <dgm:t>
        <a:bodyPr/>
        <a:lstStyle/>
        <a:p>
          <a:r>
            <a:rPr lang="en-GB" dirty="0"/>
            <a:t>Refusal to adopt GDPR &amp; exit EU market:</a:t>
          </a:r>
        </a:p>
        <a:p>
          <a:r>
            <a:rPr lang="en-GB" dirty="0"/>
            <a:t>Some US news websites are blocking EU users because the sites do not want to comply with the GDPR</a:t>
          </a:r>
          <a:endParaRPr lang="en-US" dirty="0"/>
        </a:p>
      </dgm:t>
    </dgm:pt>
    <dgm:pt modelId="{568BDB78-413B-4A34-AB8F-53F08F24E578}" type="parTrans" cxnId="{AFAE0440-E7A4-4700-919F-FCFD7741D0BB}">
      <dgm:prSet/>
      <dgm:spPr/>
      <dgm:t>
        <a:bodyPr/>
        <a:lstStyle/>
        <a:p>
          <a:endParaRPr lang="en-US"/>
        </a:p>
      </dgm:t>
    </dgm:pt>
    <dgm:pt modelId="{ACEE5CBE-329F-4E14-90B7-02282203708E}" type="sibTrans" cxnId="{AFAE0440-E7A4-4700-919F-FCFD7741D0BB}">
      <dgm:prSet/>
      <dgm:spPr/>
      <dgm:t>
        <a:bodyPr/>
        <a:lstStyle/>
        <a:p>
          <a:endParaRPr lang="en-US"/>
        </a:p>
      </dgm:t>
    </dgm:pt>
    <dgm:pt modelId="{AC472732-AB46-42CA-9F92-4AEA8CD8E937}" type="pres">
      <dgm:prSet presAssocID="{8D039FC5-AB65-41C6-ACBF-D9A15CE3B8B8}" presName="Name0" presStyleCnt="0">
        <dgm:presLayoutVars>
          <dgm:dir/>
          <dgm:resizeHandles val="exact"/>
        </dgm:presLayoutVars>
      </dgm:prSet>
      <dgm:spPr/>
      <dgm:t>
        <a:bodyPr/>
        <a:lstStyle/>
        <a:p>
          <a:endParaRPr lang="en-US"/>
        </a:p>
      </dgm:t>
    </dgm:pt>
    <dgm:pt modelId="{48EA96E8-7EF0-4A2D-916C-F8F5AD77A132}" type="pres">
      <dgm:prSet presAssocID="{8D039FC5-AB65-41C6-ACBF-D9A15CE3B8B8}" presName="cycle" presStyleCnt="0"/>
      <dgm:spPr/>
    </dgm:pt>
    <dgm:pt modelId="{908E5A8A-489C-4819-964E-D6DF98CCB102}" type="pres">
      <dgm:prSet presAssocID="{DFD7956A-021C-4976-AB10-C3BD26226835}" presName="nodeFirstNode" presStyleLbl="node1" presStyleIdx="0" presStyleCnt="4">
        <dgm:presLayoutVars>
          <dgm:bulletEnabled val="1"/>
        </dgm:presLayoutVars>
      </dgm:prSet>
      <dgm:spPr/>
      <dgm:t>
        <a:bodyPr/>
        <a:lstStyle/>
        <a:p>
          <a:endParaRPr lang="en-US"/>
        </a:p>
      </dgm:t>
    </dgm:pt>
    <dgm:pt modelId="{DBC1DCFF-A8A8-455E-8DF7-F5D8499F4C6D}" type="pres">
      <dgm:prSet presAssocID="{3E6AF394-0410-423E-9775-BE5B09B95E48}" presName="sibTransFirstNode" presStyleLbl="bgShp" presStyleIdx="0" presStyleCnt="1"/>
      <dgm:spPr/>
      <dgm:t>
        <a:bodyPr/>
        <a:lstStyle/>
        <a:p>
          <a:endParaRPr lang="en-US"/>
        </a:p>
      </dgm:t>
    </dgm:pt>
    <dgm:pt modelId="{20ACFC06-CADE-4E3C-B514-DA896D5F0F45}" type="pres">
      <dgm:prSet presAssocID="{3689153D-FF10-4728-AA4E-F0D0719CD303}" presName="nodeFollowingNodes" presStyleLbl="node1" presStyleIdx="1" presStyleCnt="4">
        <dgm:presLayoutVars>
          <dgm:bulletEnabled val="1"/>
        </dgm:presLayoutVars>
      </dgm:prSet>
      <dgm:spPr/>
      <dgm:t>
        <a:bodyPr/>
        <a:lstStyle/>
        <a:p>
          <a:endParaRPr lang="en-US"/>
        </a:p>
      </dgm:t>
    </dgm:pt>
    <dgm:pt modelId="{1AB029FE-57AD-4534-A3D4-1969543B5CC1}" type="pres">
      <dgm:prSet presAssocID="{CB4E0314-1282-40C5-87B6-8E7AB9208615}" presName="nodeFollowingNodes" presStyleLbl="node1" presStyleIdx="2" presStyleCnt="4">
        <dgm:presLayoutVars>
          <dgm:bulletEnabled val="1"/>
        </dgm:presLayoutVars>
      </dgm:prSet>
      <dgm:spPr/>
      <dgm:t>
        <a:bodyPr/>
        <a:lstStyle/>
        <a:p>
          <a:endParaRPr lang="en-US"/>
        </a:p>
      </dgm:t>
    </dgm:pt>
    <dgm:pt modelId="{96F77894-5051-4F72-AAB2-6968D905E93E}" type="pres">
      <dgm:prSet presAssocID="{D3B8F901-C3A9-4AA6-A184-470DAB5EC056}" presName="nodeFollowingNodes" presStyleLbl="node1" presStyleIdx="3" presStyleCnt="4">
        <dgm:presLayoutVars>
          <dgm:bulletEnabled val="1"/>
        </dgm:presLayoutVars>
      </dgm:prSet>
      <dgm:spPr/>
      <dgm:t>
        <a:bodyPr/>
        <a:lstStyle/>
        <a:p>
          <a:endParaRPr lang="en-US"/>
        </a:p>
      </dgm:t>
    </dgm:pt>
  </dgm:ptLst>
  <dgm:cxnLst>
    <dgm:cxn modelId="{7D488881-DC6F-400D-9655-C317BD8D2111}" srcId="{8D039FC5-AB65-41C6-ACBF-D9A15CE3B8B8}" destId="{3689153D-FF10-4728-AA4E-F0D0719CD303}" srcOrd="1" destOrd="0" parTransId="{6FE5A36C-B0CA-4D88-BB93-A8787816FDF3}" sibTransId="{14EA5548-2B7D-45C5-A3E5-9C84F5EADB42}"/>
    <dgm:cxn modelId="{5AF9472F-1461-442E-A873-3047D60D99EC}" type="presOf" srcId="{D3B8F901-C3A9-4AA6-A184-470DAB5EC056}" destId="{96F77894-5051-4F72-AAB2-6968D905E93E}" srcOrd="0" destOrd="0" presId="urn:microsoft.com/office/officeart/2005/8/layout/cycle3"/>
    <dgm:cxn modelId="{105D4C8C-BCD1-4849-A3D9-1B3D534515A9}" srcId="{8D039FC5-AB65-41C6-ACBF-D9A15CE3B8B8}" destId="{CB4E0314-1282-40C5-87B6-8E7AB9208615}" srcOrd="2" destOrd="0" parTransId="{AA971798-3023-4B4C-A237-642F2C7C19EC}" sibTransId="{49444666-98BB-4A3A-B136-B4DF6FAB8C1D}"/>
    <dgm:cxn modelId="{71396905-8F42-4F1A-BEE0-777599789423}" type="presOf" srcId="{8D039FC5-AB65-41C6-ACBF-D9A15CE3B8B8}" destId="{AC472732-AB46-42CA-9F92-4AEA8CD8E937}" srcOrd="0" destOrd="0" presId="urn:microsoft.com/office/officeart/2005/8/layout/cycle3"/>
    <dgm:cxn modelId="{4449D893-F85F-4E4E-BE51-670D3B17DAA0}" type="presOf" srcId="{DFD7956A-021C-4976-AB10-C3BD26226835}" destId="{908E5A8A-489C-4819-964E-D6DF98CCB102}" srcOrd="0" destOrd="0" presId="urn:microsoft.com/office/officeart/2005/8/layout/cycle3"/>
    <dgm:cxn modelId="{98EF5F84-1263-4D47-86A3-9F6A5476DF0C}" type="presOf" srcId="{3E6AF394-0410-423E-9775-BE5B09B95E48}" destId="{DBC1DCFF-A8A8-455E-8DF7-F5D8499F4C6D}" srcOrd="0" destOrd="0" presId="urn:microsoft.com/office/officeart/2005/8/layout/cycle3"/>
    <dgm:cxn modelId="{0393BD93-A4D3-47B5-8F22-419155D18269}" srcId="{8D039FC5-AB65-41C6-ACBF-D9A15CE3B8B8}" destId="{DFD7956A-021C-4976-AB10-C3BD26226835}" srcOrd="0" destOrd="0" parTransId="{10C03A1E-0E59-48B7-9845-2069F3DA4006}" sibTransId="{3E6AF394-0410-423E-9775-BE5B09B95E48}"/>
    <dgm:cxn modelId="{1616B185-DB20-43DD-95B2-C63F516EC67F}" type="presOf" srcId="{CB4E0314-1282-40C5-87B6-8E7AB9208615}" destId="{1AB029FE-57AD-4534-A3D4-1969543B5CC1}" srcOrd="0" destOrd="0" presId="urn:microsoft.com/office/officeart/2005/8/layout/cycle3"/>
    <dgm:cxn modelId="{AFAE0440-E7A4-4700-919F-FCFD7741D0BB}" srcId="{8D039FC5-AB65-41C6-ACBF-D9A15CE3B8B8}" destId="{D3B8F901-C3A9-4AA6-A184-470DAB5EC056}" srcOrd="3" destOrd="0" parTransId="{568BDB78-413B-4A34-AB8F-53F08F24E578}" sibTransId="{ACEE5CBE-329F-4E14-90B7-02282203708E}"/>
    <dgm:cxn modelId="{53AE06EB-65C2-43CE-A9AF-7D126C78DD1D}" type="presOf" srcId="{3689153D-FF10-4728-AA4E-F0D0719CD303}" destId="{20ACFC06-CADE-4E3C-B514-DA896D5F0F45}" srcOrd="0" destOrd="0" presId="urn:microsoft.com/office/officeart/2005/8/layout/cycle3"/>
    <dgm:cxn modelId="{5B726F8B-06B9-40AC-ADE3-040A03B9EB95}" type="presParOf" srcId="{AC472732-AB46-42CA-9F92-4AEA8CD8E937}" destId="{48EA96E8-7EF0-4A2D-916C-F8F5AD77A132}" srcOrd="0" destOrd="0" presId="urn:microsoft.com/office/officeart/2005/8/layout/cycle3"/>
    <dgm:cxn modelId="{82363419-CC97-421F-A6B6-C915CCA65265}" type="presParOf" srcId="{48EA96E8-7EF0-4A2D-916C-F8F5AD77A132}" destId="{908E5A8A-489C-4819-964E-D6DF98CCB102}" srcOrd="0" destOrd="0" presId="urn:microsoft.com/office/officeart/2005/8/layout/cycle3"/>
    <dgm:cxn modelId="{21A539BB-9986-4F8F-899A-1F9D590DFE08}" type="presParOf" srcId="{48EA96E8-7EF0-4A2D-916C-F8F5AD77A132}" destId="{DBC1DCFF-A8A8-455E-8DF7-F5D8499F4C6D}" srcOrd="1" destOrd="0" presId="urn:microsoft.com/office/officeart/2005/8/layout/cycle3"/>
    <dgm:cxn modelId="{D04DCE8C-37A4-4057-B31B-8FB8005B64EC}" type="presParOf" srcId="{48EA96E8-7EF0-4A2D-916C-F8F5AD77A132}" destId="{20ACFC06-CADE-4E3C-B514-DA896D5F0F45}" srcOrd="2" destOrd="0" presId="urn:microsoft.com/office/officeart/2005/8/layout/cycle3"/>
    <dgm:cxn modelId="{DF48B43F-A831-40EA-BF81-7EAFEB0ED52E}" type="presParOf" srcId="{48EA96E8-7EF0-4A2D-916C-F8F5AD77A132}" destId="{1AB029FE-57AD-4534-A3D4-1969543B5CC1}" srcOrd="3" destOrd="0" presId="urn:microsoft.com/office/officeart/2005/8/layout/cycle3"/>
    <dgm:cxn modelId="{F6E04ADC-742F-43C6-9F4E-7E960DAA6627}" type="presParOf" srcId="{48EA96E8-7EF0-4A2D-916C-F8F5AD77A132}" destId="{96F77894-5051-4F72-AAB2-6968D905E93E}"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E2857-EA4F-45DF-99DF-9582300B0EFE}">
      <dsp:nvSpPr>
        <dsp:cNvPr id="0" name=""/>
        <dsp:cNvSpPr/>
      </dsp:nvSpPr>
      <dsp:spPr>
        <a:xfrm>
          <a:off x="0" y="49951"/>
          <a:ext cx="11029615" cy="818999"/>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GB" sz="3500" kern="1200" smtClean="0"/>
            <a:t>Privacy</a:t>
          </a:r>
          <a:endParaRPr lang="en-GB" sz="3500" kern="1200"/>
        </a:p>
      </dsp:txBody>
      <dsp:txXfrm>
        <a:off x="39980" y="89931"/>
        <a:ext cx="10949655" cy="739039"/>
      </dsp:txXfrm>
    </dsp:sp>
    <dsp:sp modelId="{1887A473-A3A5-44BA-8666-8B0600AFBCF7}">
      <dsp:nvSpPr>
        <dsp:cNvPr id="0" name=""/>
        <dsp:cNvSpPr/>
      </dsp:nvSpPr>
      <dsp:spPr>
        <a:xfrm>
          <a:off x="0" y="969751"/>
          <a:ext cx="11029615" cy="818999"/>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GB" sz="3500" kern="1200" smtClean="0"/>
            <a:t>Data protection </a:t>
          </a:r>
          <a:endParaRPr lang="en-GB" sz="3500" kern="1200"/>
        </a:p>
      </dsp:txBody>
      <dsp:txXfrm>
        <a:off x="39980" y="1009731"/>
        <a:ext cx="10949655" cy="739039"/>
      </dsp:txXfrm>
    </dsp:sp>
    <dsp:sp modelId="{9346D9ED-017B-4D63-A885-BA3107FDBE79}">
      <dsp:nvSpPr>
        <dsp:cNvPr id="0" name=""/>
        <dsp:cNvSpPr/>
      </dsp:nvSpPr>
      <dsp:spPr>
        <a:xfrm>
          <a:off x="0" y="1889551"/>
          <a:ext cx="11029615" cy="818999"/>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GB" sz="3500" kern="1200" smtClean="0"/>
            <a:t>Surveillance</a:t>
          </a:r>
          <a:endParaRPr lang="en-GB" sz="3500" kern="1200"/>
        </a:p>
      </dsp:txBody>
      <dsp:txXfrm>
        <a:off x="39980" y="1929531"/>
        <a:ext cx="10949655" cy="739039"/>
      </dsp:txXfrm>
    </dsp:sp>
    <dsp:sp modelId="{D8DD999C-1F73-44FD-A73C-912FBFF4F65D}">
      <dsp:nvSpPr>
        <dsp:cNvPr id="0" name=""/>
        <dsp:cNvSpPr/>
      </dsp:nvSpPr>
      <dsp:spPr>
        <a:xfrm>
          <a:off x="0" y="2809351"/>
          <a:ext cx="11029615" cy="818999"/>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GB" sz="3500" kern="1200" smtClean="0"/>
            <a:t>Exercises</a:t>
          </a:r>
          <a:endParaRPr lang="en-GB" sz="3500" kern="1200"/>
        </a:p>
      </dsp:txBody>
      <dsp:txXfrm>
        <a:off x="39980" y="2849331"/>
        <a:ext cx="10949655" cy="73903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2FBAB-61C6-45E4-94C3-A69DEBC0A5E7}">
      <dsp:nvSpPr>
        <dsp:cNvPr id="0" name=""/>
        <dsp:cNvSpPr/>
      </dsp:nvSpPr>
      <dsp:spPr>
        <a:xfrm>
          <a:off x="0" y="765233"/>
          <a:ext cx="7012370" cy="1412739"/>
        </a:xfrm>
        <a:prstGeom prst="roundRect">
          <a:avLst>
            <a:gd name="adj" fmla="val 10000"/>
          </a:avLst>
        </a:prstGeom>
        <a:solidFill>
          <a:schemeClr val="accent2">
            <a:hueOff val="0"/>
            <a:satOff val="0"/>
            <a:lumOff val="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 modelId="{8BE62672-A795-4374-8AA5-B936A46EC23A}">
      <dsp:nvSpPr>
        <dsp:cNvPr id="0" name=""/>
        <dsp:cNvSpPr/>
      </dsp:nvSpPr>
      <dsp:spPr>
        <a:xfrm>
          <a:off x="427353" y="1083100"/>
          <a:ext cx="777006" cy="7770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6E1C02C4-4175-45EF-B781-92017A6590B5}">
      <dsp:nvSpPr>
        <dsp:cNvPr id="0" name=""/>
        <dsp:cNvSpPr/>
      </dsp:nvSpPr>
      <dsp:spPr>
        <a:xfrm>
          <a:off x="1631713" y="765233"/>
          <a:ext cx="5380656" cy="1412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515" tIns="149515" rIns="149515" bIns="149515" numCol="1" spcCol="1270" anchor="ctr" anchorCtr="0">
          <a:noAutofit/>
        </a:bodyPr>
        <a:lstStyle/>
        <a:p>
          <a:pPr lvl="0" algn="l" defTabSz="933450">
            <a:lnSpc>
              <a:spcPct val="90000"/>
            </a:lnSpc>
            <a:spcBef>
              <a:spcPct val="0"/>
            </a:spcBef>
            <a:spcAft>
              <a:spcPct val="35000"/>
            </a:spcAft>
          </a:pPr>
          <a:r>
            <a:rPr lang="en-AU" sz="2100" kern="1200"/>
            <a:t>Since 9/11, War on Terror in Western countries has seen expansion of anti-terrorism and law enforcement surveillance powers in many countries</a:t>
          </a:r>
          <a:endParaRPr lang="en-US" sz="2100" kern="1200"/>
        </a:p>
      </dsp:txBody>
      <dsp:txXfrm>
        <a:off x="1631713" y="765233"/>
        <a:ext cx="5380656" cy="1412739"/>
      </dsp:txXfrm>
    </dsp:sp>
    <dsp:sp modelId="{6869A392-476D-47AF-AED7-B8478A043578}">
      <dsp:nvSpPr>
        <dsp:cNvPr id="0" name=""/>
        <dsp:cNvSpPr/>
      </dsp:nvSpPr>
      <dsp:spPr>
        <a:xfrm>
          <a:off x="0" y="2531157"/>
          <a:ext cx="7012370" cy="1412739"/>
        </a:xfrm>
        <a:prstGeom prst="roundRect">
          <a:avLst>
            <a:gd name="adj" fmla="val 10000"/>
          </a:avLst>
        </a:prstGeom>
        <a:solidFill>
          <a:schemeClr val="accent3">
            <a:hueOff val="0"/>
            <a:satOff val="0"/>
            <a:lumOff val="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 modelId="{186B5124-744D-48B5-959A-11E7304902FB}">
      <dsp:nvSpPr>
        <dsp:cNvPr id="0" name=""/>
        <dsp:cNvSpPr/>
      </dsp:nvSpPr>
      <dsp:spPr>
        <a:xfrm>
          <a:off x="427353" y="2849024"/>
          <a:ext cx="777006" cy="7770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D4206A03-79AE-40D5-A135-B1185DCFBA27}">
      <dsp:nvSpPr>
        <dsp:cNvPr id="0" name=""/>
        <dsp:cNvSpPr/>
      </dsp:nvSpPr>
      <dsp:spPr>
        <a:xfrm>
          <a:off x="1631713" y="2531157"/>
          <a:ext cx="3155566" cy="1412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515" tIns="149515" rIns="149515" bIns="149515" numCol="1" spcCol="1270" anchor="ctr" anchorCtr="0">
          <a:noAutofit/>
        </a:bodyPr>
        <a:lstStyle/>
        <a:p>
          <a:pPr lvl="0" algn="l" defTabSz="933450">
            <a:lnSpc>
              <a:spcPct val="90000"/>
            </a:lnSpc>
            <a:spcBef>
              <a:spcPct val="0"/>
            </a:spcBef>
            <a:spcAft>
              <a:spcPct val="35000"/>
            </a:spcAft>
          </a:pPr>
          <a:r>
            <a:rPr lang="en-AU" sz="2100" kern="1200"/>
            <a:t>Technological advances:</a:t>
          </a:r>
          <a:endParaRPr lang="en-US" sz="2100" kern="1200"/>
        </a:p>
      </dsp:txBody>
      <dsp:txXfrm>
        <a:off x="1631713" y="2531157"/>
        <a:ext cx="3155566" cy="1412739"/>
      </dsp:txXfrm>
    </dsp:sp>
    <dsp:sp modelId="{798526A2-FAC7-4460-B47F-B1D7CE43006C}">
      <dsp:nvSpPr>
        <dsp:cNvPr id="0" name=""/>
        <dsp:cNvSpPr/>
      </dsp:nvSpPr>
      <dsp:spPr>
        <a:xfrm>
          <a:off x="4787280" y="2531157"/>
          <a:ext cx="2225089" cy="1412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515" tIns="149515" rIns="149515" bIns="149515" numCol="1" spcCol="1270" anchor="ctr" anchorCtr="0">
          <a:noAutofit/>
        </a:bodyPr>
        <a:lstStyle/>
        <a:p>
          <a:pPr lvl="0" algn="l" defTabSz="533400">
            <a:lnSpc>
              <a:spcPct val="90000"/>
            </a:lnSpc>
            <a:spcBef>
              <a:spcPct val="0"/>
            </a:spcBef>
            <a:spcAft>
              <a:spcPct val="35000"/>
            </a:spcAft>
          </a:pPr>
          <a:r>
            <a:rPr lang="en-AU" sz="1200" kern="1200"/>
            <a:t>More people using the Internet</a:t>
          </a:r>
          <a:endParaRPr lang="en-US" sz="1200" kern="1200"/>
        </a:p>
        <a:p>
          <a:pPr lvl="0" algn="l" defTabSz="533400">
            <a:lnSpc>
              <a:spcPct val="90000"/>
            </a:lnSpc>
            <a:spcBef>
              <a:spcPct val="0"/>
            </a:spcBef>
            <a:spcAft>
              <a:spcPct val="35000"/>
            </a:spcAft>
          </a:pPr>
          <a:r>
            <a:rPr lang="en-AU" sz="1200" kern="1200"/>
            <a:t>More data being captured by Internet and mobile device use</a:t>
          </a:r>
          <a:endParaRPr lang="en-US" sz="1200" kern="1200"/>
        </a:p>
        <a:p>
          <a:pPr lvl="0" algn="l" defTabSz="533400">
            <a:lnSpc>
              <a:spcPct val="90000"/>
            </a:lnSpc>
            <a:spcBef>
              <a:spcPct val="0"/>
            </a:spcBef>
            <a:spcAft>
              <a:spcPct val="35000"/>
            </a:spcAft>
          </a:pPr>
          <a:r>
            <a:rPr lang="en-AU" sz="1200" kern="1200"/>
            <a:t>Lagging laws?</a:t>
          </a:r>
          <a:endParaRPr lang="en-US" sz="1200" kern="1200"/>
        </a:p>
      </dsp:txBody>
      <dsp:txXfrm>
        <a:off x="4787280" y="2531157"/>
        <a:ext cx="2225089" cy="141273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268143-D7A9-4980-87CD-32597D8C3755}">
      <dsp:nvSpPr>
        <dsp:cNvPr id="0" name=""/>
        <dsp:cNvSpPr/>
      </dsp:nvSpPr>
      <dsp:spPr>
        <a:xfrm rot="5400000">
          <a:off x="1875737" y="1299065"/>
          <a:ext cx="2032974" cy="245023"/>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4EC58B0E-BF4B-4E78-8E2A-EC0C8DA7A840}">
      <dsp:nvSpPr>
        <dsp:cNvPr id="0" name=""/>
        <dsp:cNvSpPr/>
      </dsp:nvSpPr>
      <dsp:spPr>
        <a:xfrm>
          <a:off x="2343285" y="1444"/>
          <a:ext cx="2722480" cy="1633488"/>
        </a:xfrm>
        <a:prstGeom prst="roundRect">
          <a:avLst>
            <a:gd name="adj" fmla="val 10000"/>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AU" sz="1500" kern="1200"/>
            <a:t>A lot of public criticism about these shadowy mass surveillance programmes</a:t>
          </a:r>
          <a:endParaRPr lang="en-US" sz="1500" kern="1200"/>
        </a:p>
      </dsp:txBody>
      <dsp:txXfrm>
        <a:off x="2391128" y="49287"/>
        <a:ext cx="2626794" cy="1537802"/>
      </dsp:txXfrm>
    </dsp:sp>
    <dsp:sp modelId="{59B13E57-5FE0-4437-AE48-1F61DD8D6EE2}">
      <dsp:nvSpPr>
        <dsp:cNvPr id="0" name=""/>
        <dsp:cNvSpPr/>
      </dsp:nvSpPr>
      <dsp:spPr>
        <a:xfrm>
          <a:off x="2896667" y="2319995"/>
          <a:ext cx="3612013" cy="245023"/>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E31E2D99-214E-43C6-87C9-776D4B0A6D28}">
      <dsp:nvSpPr>
        <dsp:cNvPr id="0" name=""/>
        <dsp:cNvSpPr/>
      </dsp:nvSpPr>
      <dsp:spPr>
        <a:xfrm>
          <a:off x="2343285" y="2043305"/>
          <a:ext cx="2722480" cy="1633488"/>
        </a:xfrm>
        <a:prstGeom prst="roundRect">
          <a:avLst>
            <a:gd name="adj" fmla="val 10000"/>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AU" sz="1500" kern="1200"/>
            <a:t>In other Five Eyes countries, these activities were challenged on the basis of infringements to the right to privacy – especially in the European Union e.g. </a:t>
          </a:r>
          <a:r>
            <a:rPr lang="en-AU" sz="1500" i="1" kern="1200">
              <a:hlinkClick xmlns:r="http://schemas.openxmlformats.org/officeDocument/2006/relationships" r:id="rId1"/>
            </a:rPr>
            <a:t>Digital Rights Ireland</a:t>
          </a:r>
          <a:r>
            <a:rPr lang="en-AU" sz="1500" i="1" kern="1200"/>
            <a:t>; S</a:t>
          </a:r>
          <a:r>
            <a:rPr lang="en-AU" sz="1500" i="1" kern="1200">
              <a:hlinkClick xmlns:r="http://schemas.openxmlformats.org/officeDocument/2006/relationships" r:id="rId2"/>
            </a:rPr>
            <a:t>chrems</a:t>
          </a:r>
          <a:endParaRPr lang="en-US" sz="1500" kern="1200"/>
        </a:p>
      </dsp:txBody>
      <dsp:txXfrm>
        <a:off x="2391128" y="2091148"/>
        <a:ext cx="2626794" cy="1537802"/>
      </dsp:txXfrm>
    </dsp:sp>
    <dsp:sp modelId="{D21ADF51-C940-4585-9324-1A34242AE113}">
      <dsp:nvSpPr>
        <dsp:cNvPr id="0" name=""/>
        <dsp:cNvSpPr/>
      </dsp:nvSpPr>
      <dsp:spPr>
        <a:xfrm rot="16200000">
          <a:off x="5496635" y="1299065"/>
          <a:ext cx="2032974" cy="245023"/>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1FD757CE-16F4-40AF-B77B-0543794EE10C}">
      <dsp:nvSpPr>
        <dsp:cNvPr id="0" name=""/>
        <dsp:cNvSpPr/>
      </dsp:nvSpPr>
      <dsp:spPr>
        <a:xfrm>
          <a:off x="5964184" y="2043305"/>
          <a:ext cx="2722480" cy="1633488"/>
        </a:xfrm>
        <a:prstGeom prst="roundRect">
          <a:avLst>
            <a:gd name="adj" fmla="val 10000"/>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AU" sz="1500" kern="1200"/>
            <a:t>In the US, the Freedom Act was passed in 2015 to limit the National Security Agency’s bulk data collection</a:t>
          </a:r>
          <a:endParaRPr lang="en-US" sz="1500" kern="1200"/>
        </a:p>
      </dsp:txBody>
      <dsp:txXfrm>
        <a:off x="6012027" y="2091148"/>
        <a:ext cx="2626794" cy="1537802"/>
      </dsp:txXfrm>
    </dsp:sp>
    <dsp:sp modelId="{123E6118-CD31-4606-B7D6-2D1D2969BB60}">
      <dsp:nvSpPr>
        <dsp:cNvPr id="0" name=""/>
        <dsp:cNvSpPr/>
      </dsp:nvSpPr>
      <dsp:spPr>
        <a:xfrm>
          <a:off x="5964184" y="1444"/>
          <a:ext cx="2722480" cy="1633488"/>
        </a:xfrm>
        <a:prstGeom prst="roundRect">
          <a:avLst>
            <a:gd name="adj" fmla="val 10000"/>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AU" sz="1500" kern="1200"/>
            <a:t>However, in Australia, instead some of these surveillance activities were formally legalised in the passing of data retention legislation – despite similar legislation in the EU being invalidated post-Snowden</a:t>
          </a:r>
          <a:endParaRPr lang="en-US" sz="1500" kern="1200"/>
        </a:p>
      </dsp:txBody>
      <dsp:txXfrm>
        <a:off x="6012027" y="49287"/>
        <a:ext cx="2626794" cy="153780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F8F40C-0048-4448-A2E6-69961435B9F5}">
      <dsp:nvSpPr>
        <dsp:cNvPr id="0" name=""/>
        <dsp:cNvSpPr/>
      </dsp:nvSpPr>
      <dsp:spPr>
        <a:xfrm>
          <a:off x="0" y="1954"/>
          <a:ext cx="7012370" cy="990573"/>
        </a:xfrm>
        <a:prstGeom prst="roundRect">
          <a:avLst>
            <a:gd name="adj" fmla="val 10000"/>
          </a:avLst>
        </a:prstGeom>
        <a:solidFill>
          <a:schemeClr val="accent2">
            <a:hueOff val="0"/>
            <a:satOff val="0"/>
            <a:lumOff val="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 modelId="{964B89B1-AC32-4F1A-9514-7F47D0ACD09C}">
      <dsp:nvSpPr>
        <dsp:cNvPr id="0" name=""/>
        <dsp:cNvSpPr/>
      </dsp:nvSpPr>
      <dsp:spPr>
        <a:xfrm>
          <a:off x="299648" y="224833"/>
          <a:ext cx="544815" cy="5448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ECD3D727-D7A5-4DA0-BCD8-FDC33DA29B70}">
      <dsp:nvSpPr>
        <dsp:cNvPr id="0" name=""/>
        <dsp:cNvSpPr/>
      </dsp:nvSpPr>
      <dsp:spPr>
        <a:xfrm>
          <a:off x="1144111" y="1954"/>
          <a:ext cx="5868258" cy="99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36" tIns="104836" rIns="104836" bIns="104836" numCol="1" spcCol="1270" anchor="ctr" anchorCtr="0">
          <a:noAutofit/>
        </a:bodyPr>
        <a:lstStyle/>
        <a:p>
          <a:pPr lvl="0" algn="l" defTabSz="977900">
            <a:lnSpc>
              <a:spcPct val="90000"/>
            </a:lnSpc>
            <a:spcBef>
              <a:spcPct val="0"/>
            </a:spcBef>
            <a:spcAft>
              <a:spcPct val="35000"/>
            </a:spcAft>
          </a:pPr>
          <a:r>
            <a:rPr lang="en-AU" sz="2200" kern="1200"/>
            <a:t>What is metadata?</a:t>
          </a:r>
          <a:endParaRPr lang="en-US" sz="2200" kern="1200"/>
        </a:p>
      </dsp:txBody>
      <dsp:txXfrm>
        <a:off x="1144111" y="1954"/>
        <a:ext cx="5868258" cy="990573"/>
      </dsp:txXfrm>
    </dsp:sp>
    <dsp:sp modelId="{4780E7DB-3499-405A-A110-439CD2B98C38}">
      <dsp:nvSpPr>
        <dsp:cNvPr id="0" name=""/>
        <dsp:cNvSpPr/>
      </dsp:nvSpPr>
      <dsp:spPr>
        <a:xfrm>
          <a:off x="0" y="1240170"/>
          <a:ext cx="7012370" cy="990573"/>
        </a:xfrm>
        <a:prstGeom prst="roundRect">
          <a:avLst>
            <a:gd name="adj" fmla="val 10000"/>
          </a:avLst>
        </a:prstGeom>
        <a:solidFill>
          <a:schemeClr val="accent3">
            <a:hueOff val="0"/>
            <a:satOff val="0"/>
            <a:lumOff val="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 modelId="{EDCB64FF-3769-4DE7-A8A8-80214730F867}">
      <dsp:nvSpPr>
        <dsp:cNvPr id="0" name=""/>
        <dsp:cNvSpPr/>
      </dsp:nvSpPr>
      <dsp:spPr>
        <a:xfrm>
          <a:off x="299648" y="1463049"/>
          <a:ext cx="544815" cy="544815"/>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a:blip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59DE38FB-6541-45D4-88A5-D45DD75205EF}">
      <dsp:nvSpPr>
        <dsp:cNvPr id="0" name=""/>
        <dsp:cNvSpPr/>
      </dsp:nvSpPr>
      <dsp:spPr>
        <a:xfrm>
          <a:off x="1144111" y="1240170"/>
          <a:ext cx="5868258" cy="99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36" tIns="104836" rIns="104836" bIns="104836" numCol="1" spcCol="1270" anchor="ctr" anchorCtr="0">
          <a:noAutofit/>
        </a:bodyPr>
        <a:lstStyle/>
        <a:p>
          <a:pPr lvl="0" algn="l" defTabSz="977900">
            <a:lnSpc>
              <a:spcPct val="90000"/>
            </a:lnSpc>
            <a:spcBef>
              <a:spcPct val="0"/>
            </a:spcBef>
            <a:spcAft>
              <a:spcPct val="35000"/>
            </a:spcAft>
          </a:pPr>
          <a:r>
            <a:rPr lang="en-AU" sz="2200" kern="1200"/>
            <a:t>False distinction between ‘metadata’ and ‘content data’?</a:t>
          </a:r>
          <a:endParaRPr lang="en-US" sz="2200" kern="1200"/>
        </a:p>
      </dsp:txBody>
      <dsp:txXfrm>
        <a:off x="1144111" y="1240170"/>
        <a:ext cx="5868258" cy="990573"/>
      </dsp:txXfrm>
    </dsp:sp>
    <dsp:sp modelId="{3608A01B-EBCB-405A-9220-BF5CE808219B}">
      <dsp:nvSpPr>
        <dsp:cNvPr id="0" name=""/>
        <dsp:cNvSpPr/>
      </dsp:nvSpPr>
      <dsp:spPr>
        <a:xfrm>
          <a:off x="0" y="2478387"/>
          <a:ext cx="7012370" cy="990573"/>
        </a:xfrm>
        <a:prstGeom prst="roundRect">
          <a:avLst>
            <a:gd name="adj" fmla="val 10000"/>
          </a:avLst>
        </a:prstGeom>
        <a:solidFill>
          <a:schemeClr val="accent4">
            <a:hueOff val="0"/>
            <a:satOff val="0"/>
            <a:lumOff val="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 modelId="{5FC8D8B6-B2D4-4059-8374-61FA3C52E01F}">
      <dsp:nvSpPr>
        <dsp:cNvPr id="0" name=""/>
        <dsp:cNvSpPr/>
      </dsp:nvSpPr>
      <dsp:spPr>
        <a:xfrm>
          <a:off x="299648" y="2701266"/>
          <a:ext cx="544815" cy="544815"/>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a:blip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2339B3DE-3637-401B-AFEE-1F8DB162E5FA}">
      <dsp:nvSpPr>
        <dsp:cNvPr id="0" name=""/>
        <dsp:cNvSpPr/>
      </dsp:nvSpPr>
      <dsp:spPr>
        <a:xfrm>
          <a:off x="1144111" y="2478387"/>
          <a:ext cx="5868258" cy="99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36" tIns="104836" rIns="104836" bIns="104836" numCol="1" spcCol="1270" anchor="ctr" anchorCtr="0">
          <a:noAutofit/>
        </a:bodyPr>
        <a:lstStyle/>
        <a:p>
          <a:pPr lvl="0" algn="l" defTabSz="977900">
            <a:lnSpc>
              <a:spcPct val="90000"/>
            </a:lnSpc>
            <a:spcBef>
              <a:spcPct val="0"/>
            </a:spcBef>
            <a:spcAft>
              <a:spcPct val="35000"/>
            </a:spcAft>
          </a:pPr>
          <a:r>
            <a:rPr lang="en-AU" sz="2200" kern="1200"/>
            <a:t>What does ‘metadata’ actually look like?</a:t>
          </a:r>
          <a:endParaRPr lang="en-US" sz="2200" kern="1200"/>
        </a:p>
      </dsp:txBody>
      <dsp:txXfrm>
        <a:off x="1144111" y="2478387"/>
        <a:ext cx="5868258" cy="990573"/>
      </dsp:txXfrm>
    </dsp:sp>
    <dsp:sp modelId="{BB3CB4A1-E284-4025-A424-D31D3C8A7639}">
      <dsp:nvSpPr>
        <dsp:cNvPr id="0" name=""/>
        <dsp:cNvSpPr/>
      </dsp:nvSpPr>
      <dsp:spPr>
        <a:xfrm>
          <a:off x="0" y="3716603"/>
          <a:ext cx="7012370" cy="990573"/>
        </a:xfrm>
        <a:prstGeom prst="roundRect">
          <a:avLst>
            <a:gd name="adj" fmla="val 10000"/>
          </a:avLst>
        </a:prstGeom>
        <a:solidFill>
          <a:schemeClr val="accent5">
            <a:hueOff val="0"/>
            <a:satOff val="0"/>
            <a:lumOff val="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 modelId="{C43B9532-7A2C-45FF-93BF-9DDA17203279}">
      <dsp:nvSpPr>
        <dsp:cNvPr id="0" name=""/>
        <dsp:cNvSpPr/>
      </dsp:nvSpPr>
      <dsp:spPr>
        <a:xfrm>
          <a:off x="299648" y="3939482"/>
          <a:ext cx="544815" cy="544815"/>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a:blip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DCF17D4B-25A3-4FC7-9082-495FA5877415}">
      <dsp:nvSpPr>
        <dsp:cNvPr id="0" name=""/>
        <dsp:cNvSpPr/>
      </dsp:nvSpPr>
      <dsp:spPr>
        <a:xfrm>
          <a:off x="1144111" y="3716603"/>
          <a:ext cx="5868258" cy="99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36" tIns="104836" rIns="104836" bIns="104836" numCol="1" spcCol="1270" anchor="ctr" anchorCtr="0">
          <a:noAutofit/>
        </a:bodyPr>
        <a:lstStyle/>
        <a:p>
          <a:pPr lvl="0" algn="l" defTabSz="977900">
            <a:lnSpc>
              <a:spcPct val="90000"/>
            </a:lnSpc>
            <a:spcBef>
              <a:spcPct val="0"/>
            </a:spcBef>
            <a:spcAft>
              <a:spcPct val="35000"/>
            </a:spcAft>
          </a:pPr>
          <a:r>
            <a:rPr lang="en-AU" sz="2200" kern="1200" dirty="0">
              <a:hlinkClick xmlns:r="http://schemas.openxmlformats.org/officeDocument/2006/relationships" r:id="rId10"/>
            </a:rPr>
            <a:t>http://www.zeit.de/datenschutz/malte-spitz-data-retention</a:t>
          </a:r>
          <a:r>
            <a:rPr lang="en-AU" sz="2200" kern="1200" dirty="0"/>
            <a:t> </a:t>
          </a:r>
          <a:endParaRPr lang="en-US" sz="2200" kern="1200" dirty="0"/>
        </a:p>
      </dsp:txBody>
      <dsp:txXfrm>
        <a:off x="1144111" y="3716603"/>
        <a:ext cx="5868258" cy="99057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F7235C-2AFF-46A1-805E-D63AD1D2C672}">
      <dsp:nvSpPr>
        <dsp:cNvPr id="0" name=""/>
        <dsp:cNvSpPr/>
      </dsp:nvSpPr>
      <dsp:spPr>
        <a:xfrm>
          <a:off x="0" y="0"/>
          <a:ext cx="8823960" cy="809212"/>
        </a:xfrm>
        <a:prstGeom prst="roundRect">
          <a:avLst>
            <a:gd name="adj" fmla="val 10000"/>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GB" sz="1700" kern="1200"/>
            <a:t>The ‘dark side’ of the Internet and digitisation developments are the huge possibilities for data collection and surveillance by both public and private entities about everyone</a:t>
          </a:r>
          <a:endParaRPr lang="en-US" sz="1700" kern="1200"/>
        </a:p>
      </dsp:txBody>
      <dsp:txXfrm>
        <a:off x="23701" y="23701"/>
        <a:ext cx="7882378" cy="761810"/>
      </dsp:txXfrm>
    </dsp:sp>
    <dsp:sp modelId="{FCE894C7-5BB9-4310-8C69-3197E964B877}">
      <dsp:nvSpPr>
        <dsp:cNvPr id="0" name=""/>
        <dsp:cNvSpPr/>
      </dsp:nvSpPr>
      <dsp:spPr>
        <a:xfrm>
          <a:off x="739006" y="956341"/>
          <a:ext cx="8823960" cy="809212"/>
        </a:xfrm>
        <a:prstGeom prst="roundRect">
          <a:avLst>
            <a:gd name="adj" fmla="val 10000"/>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GB" sz="1700" kern="1200"/>
            <a:t>We are not clear what the ongoing social impacts of these developments will be</a:t>
          </a:r>
          <a:endParaRPr lang="en-US" sz="1700" kern="1200"/>
        </a:p>
      </dsp:txBody>
      <dsp:txXfrm>
        <a:off x="762707" y="980042"/>
        <a:ext cx="7511563" cy="761810"/>
      </dsp:txXfrm>
    </dsp:sp>
    <dsp:sp modelId="{DA76F680-E83D-472E-92AA-9BDBF5441EE4}">
      <dsp:nvSpPr>
        <dsp:cNvPr id="0" name=""/>
        <dsp:cNvSpPr/>
      </dsp:nvSpPr>
      <dsp:spPr>
        <a:xfrm>
          <a:off x="1466983" y="1912683"/>
          <a:ext cx="8823960" cy="809212"/>
        </a:xfrm>
        <a:prstGeom prst="roundRect">
          <a:avLst>
            <a:gd name="adj" fmla="val 10000"/>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GB" sz="1700" kern="1200"/>
            <a:t>The balance between privacy/autonomy/dignity and security is key to surveillance debates</a:t>
          </a:r>
          <a:endParaRPr lang="en-US" sz="1700" kern="1200"/>
        </a:p>
      </dsp:txBody>
      <dsp:txXfrm>
        <a:off x="1490684" y="1936384"/>
        <a:ext cx="7522593" cy="761810"/>
      </dsp:txXfrm>
    </dsp:sp>
    <dsp:sp modelId="{52479AFC-D621-4ED2-B744-E1B46AFB7F00}">
      <dsp:nvSpPr>
        <dsp:cNvPr id="0" name=""/>
        <dsp:cNvSpPr/>
      </dsp:nvSpPr>
      <dsp:spPr>
        <a:xfrm>
          <a:off x="2205989" y="2869025"/>
          <a:ext cx="8823960" cy="809212"/>
        </a:xfrm>
        <a:prstGeom prst="roundRect">
          <a:avLst>
            <a:gd name="adj" fmla="val 10000"/>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GB" sz="1700" kern="1200" dirty="0"/>
            <a:t>Ongoing calls for reform/cases </a:t>
          </a:r>
          <a:r>
            <a:rPr lang="en-GB" sz="1700" kern="1200" dirty="0" err="1"/>
            <a:t>esp</a:t>
          </a:r>
          <a:r>
            <a:rPr lang="en-GB" sz="1700" kern="1200" dirty="0"/>
            <a:t> in EU</a:t>
          </a:r>
          <a:endParaRPr lang="en-US" sz="1700" kern="1200" dirty="0"/>
        </a:p>
      </dsp:txBody>
      <dsp:txXfrm>
        <a:off x="2229690" y="2892726"/>
        <a:ext cx="7511563" cy="761810"/>
      </dsp:txXfrm>
    </dsp:sp>
    <dsp:sp modelId="{8B36F00D-85A9-4D9F-A69A-7563FE862EB4}">
      <dsp:nvSpPr>
        <dsp:cNvPr id="0" name=""/>
        <dsp:cNvSpPr/>
      </dsp:nvSpPr>
      <dsp:spPr>
        <a:xfrm>
          <a:off x="8297971" y="619783"/>
          <a:ext cx="525988" cy="525988"/>
        </a:xfrm>
        <a:prstGeom prst="downArrow">
          <a:avLst>
            <a:gd name="adj1" fmla="val 55000"/>
            <a:gd name="adj2" fmla="val 45000"/>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a:p>
      </dsp:txBody>
      <dsp:txXfrm>
        <a:off x="8416318" y="619783"/>
        <a:ext cx="289294" cy="395806"/>
      </dsp:txXfrm>
    </dsp:sp>
    <dsp:sp modelId="{5974D21C-FD3A-4666-BB76-8DA7F988712B}">
      <dsp:nvSpPr>
        <dsp:cNvPr id="0" name=""/>
        <dsp:cNvSpPr/>
      </dsp:nvSpPr>
      <dsp:spPr>
        <a:xfrm>
          <a:off x="9036978" y="1576124"/>
          <a:ext cx="525988" cy="525988"/>
        </a:xfrm>
        <a:prstGeom prst="downArrow">
          <a:avLst>
            <a:gd name="adj1" fmla="val 55000"/>
            <a:gd name="adj2" fmla="val 45000"/>
          </a:avLst>
        </a:prstGeom>
        <a:solidFill>
          <a:schemeClr val="accent3">
            <a:tint val="40000"/>
            <a:alpha val="90000"/>
            <a:hueOff val="0"/>
            <a:satOff val="0"/>
            <a:lumOff val="0"/>
            <a:alphaOff val="0"/>
          </a:schemeClr>
        </a:solidFill>
        <a:ln w="2222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a:p>
      </dsp:txBody>
      <dsp:txXfrm>
        <a:off x="9155325" y="1576124"/>
        <a:ext cx="289294" cy="395806"/>
      </dsp:txXfrm>
    </dsp:sp>
    <dsp:sp modelId="{BE85CDC1-4A07-4487-A049-9F19B3311A07}">
      <dsp:nvSpPr>
        <dsp:cNvPr id="0" name=""/>
        <dsp:cNvSpPr/>
      </dsp:nvSpPr>
      <dsp:spPr>
        <a:xfrm>
          <a:off x="9764955" y="2532466"/>
          <a:ext cx="525988" cy="525988"/>
        </a:xfrm>
        <a:prstGeom prst="downArrow">
          <a:avLst>
            <a:gd name="adj1" fmla="val 55000"/>
            <a:gd name="adj2" fmla="val 45000"/>
          </a:avLst>
        </a:prstGeom>
        <a:solidFill>
          <a:schemeClr val="accent4">
            <a:tint val="40000"/>
            <a:alpha val="90000"/>
            <a:hueOff val="0"/>
            <a:satOff val="0"/>
            <a:lumOff val="0"/>
            <a:alphaOff val="0"/>
          </a:schemeClr>
        </a:solidFill>
        <a:ln w="2222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a:p>
      </dsp:txBody>
      <dsp:txXfrm>
        <a:off x="9883302" y="2532466"/>
        <a:ext cx="289294" cy="3958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ED7C2-2865-4E94-B7C3-77C519F125BC}">
      <dsp:nvSpPr>
        <dsp:cNvPr id="0" name=""/>
        <dsp:cNvSpPr/>
      </dsp:nvSpPr>
      <dsp:spPr>
        <a:xfrm>
          <a:off x="1246620" y="-98458"/>
          <a:ext cx="4519129" cy="4519129"/>
        </a:xfrm>
        <a:prstGeom prst="circularArrow">
          <a:avLst>
            <a:gd name="adj1" fmla="val 4668"/>
            <a:gd name="adj2" fmla="val 272909"/>
            <a:gd name="adj3" fmla="val 12942210"/>
            <a:gd name="adj4" fmla="val 17955727"/>
            <a:gd name="adj5" fmla="val 484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A52E2A-1620-4FBD-AA17-624C6E4BA949}">
      <dsp:nvSpPr>
        <dsp:cNvPr id="0" name=""/>
        <dsp:cNvSpPr/>
      </dsp:nvSpPr>
      <dsp:spPr>
        <a:xfrm>
          <a:off x="2044133" y="872"/>
          <a:ext cx="2924103" cy="1462051"/>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t>Privacy – the right to be let alone – </a:t>
          </a:r>
          <a:r>
            <a:rPr lang="en-GB" sz="1800" kern="1200" dirty="0">
              <a:solidFill>
                <a:schemeClr val="tx1"/>
              </a:solidFill>
              <a:hlinkClick xmlns:r="http://schemas.openxmlformats.org/officeDocument/2006/relationships" r:id="rId1">
                <a:extLst>
                  <a:ext uri="{A12FA001-AC4F-418D-AE19-62706E023703}">
                    <ahyp:hlinkClr xmlns:ahyp="http://schemas.microsoft.com/office/drawing/2018/hyperlinkcolor" xmlns="" val="tx"/>
                  </a:ext>
                </a:extLst>
              </a:hlinkClick>
            </a:rPr>
            <a:t>Warren and Brandeis’ seminar article from 1890</a:t>
          </a:r>
          <a:endParaRPr lang="en-US" sz="1800" kern="1200" dirty="0">
            <a:solidFill>
              <a:schemeClr val="tx1"/>
            </a:solidFill>
          </a:endParaRPr>
        </a:p>
      </dsp:txBody>
      <dsp:txXfrm>
        <a:off x="2115504" y="72243"/>
        <a:ext cx="2781361" cy="1319309"/>
      </dsp:txXfrm>
    </dsp:sp>
    <dsp:sp modelId="{BFDC42CF-2640-4A6D-961E-34BD4ADA59A1}">
      <dsp:nvSpPr>
        <dsp:cNvPr id="0" name=""/>
        <dsp:cNvSpPr/>
      </dsp:nvSpPr>
      <dsp:spPr>
        <a:xfrm>
          <a:off x="3666800" y="1623539"/>
          <a:ext cx="2924103" cy="1462051"/>
        </a:xfrm>
        <a:prstGeom prst="round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a:t>Privacy – as a means of upholding and enhancing our autonomy – </a:t>
          </a:r>
          <a:r>
            <a:rPr lang="en-GB" sz="1800" kern="1200">
              <a:hlinkClick xmlns:r="http://schemas.openxmlformats.org/officeDocument/2006/relationships" r:id="rId2"/>
            </a:rPr>
            <a:t>Bernal</a:t>
          </a:r>
          <a:endParaRPr lang="en-US" sz="1800" kern="1200"/>
        </a:p>
      </dsp:txBody>
      <dsp:txXfrm>
        <a:off x="3738171" y="1694910"/>
        <a:ext cx="2781361" cy="1319309"/>
      </dsp:txXfrm>
    </dsp:sp>
    <dsp:sp modelId="{231C4E30-20D4-4C01-B8C6-34E229CBF343}">
      <dsp:nvSpPr>
        <dsp:cNvPr id="0" name=""/>
        <dsp:cNvSpPr/>
      </dsp:nvSpPr>
      <dsp:spPr>
        <a:xfrm>
          <a:off x="2044133" y="3246207"/>
          <a:ext cx="2924103" cy="1462051"/>
        </a:xfrm>
        <a:prstGeom prst="round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t>Data protection as a specific subset of privacy?</a:t>
          </a:r>
        </a:p>
        <a:p>
          <a:pPr lvl="0" algn="ctr" defTabSz="800100">
            <a:lnSpc>
              <a:spcPct val="90000"/>
            </a:lnSpc>
            <a:spcBef>
              <a:spcPct val="0"/>
            </a:spcBef>
            <a:spcAft>
              <a:spcPct val="35000"/>
            </a:spcAft>
          </a:pPr>
          <a:r>
            <a:rPr lang="en-GB" sz="1800" kern="1200" dirty="0">
              <a:solidFill>
                <a:schemeClr val="tx1"/>
              </a:solidFill>
              <a:hlinkClick xmlns:r="http://schemas.openxmlformats.org/officeDocument/2006/relationships" r:id="rId3">
                <a:extLst>
                  <a:ext uri="{A12FA001-AC4F-418D-AE19-62706E023703}">
                    <ahyp:hlinkClr xmlns:ahyp="http://schemas.microsoft.com/office/drawing/2018/hyperlinkcolor" xmlns="" val="tx"/>
                  </a:ext>
                </a:extLst>
              </a:hlinkClick>
            </a:rPr>
            <a:t>See </a:t>
          </a:r>
          <a:r>
            <a:rPr lang="en-GB" sz="1800" kern="1200" dirty="0" err="1">
              <a:solidFill>
                <a:schemeClr val="tx1"/>
              </a:solidFill>
              <a:hlinkClick xmlns:r="http://schemas.openxmlformats.org/officeDocument/2006/relationships" r:id="rId3">
                <a:extLst>
                  <a:ext uri="{A12FA001-AC4F-418D-AE19-62706E023703}">
                    <ahyp:hlinkClr xmlns:ahyp="http://schemas.microsoft.com/office/drawing/2018/hyperlinkcolor" xmlns="" val="tx"/>
                  </a:ext>
                </a:extLst>
              </a:hlinkClick>
            </a:rPr>
            <a:t>Kokott</a:t>
          </a:r>
          <a:r>
            <a:rPr lang="en-GB" sz="1800" kern="1200" dirty="0">
              <a:solidFill>
                <a:schemeClr val="tx1"/>
              </a:solidFill>
              <a:hlinkClick xmlns:r="http://schemas.openxmlformats.org/officeDocument/2006/relationships" r:id="rId3">
                <a:extLst>
                  <a:ext uri="{A12FA001-AC4F-418D-AE19-62706E023703}">
                    <ahyp:hlinkClr xmlns:ahyp="http://schemas.microsoft.com/office/drawing/2018/hyperlinkcolor" xmlns="" val="tx"/>
                  </a:ext>
                </a:extLst>
              </a:hlinkClick>
            </a:rPr>
            <a:t> &amp; </a:t>
          </a:r>
          <a:r>
            <a:rPr lang="en-GB" sz="1800" kern="1200" dirty="0" err="1">
              <a:solidFill>
                <a:schemeClr val="tx1"/>
              </a:solidFill>
              <a:hlinkClick xmlns:r="http://schemas.openxmlformats.org/officeDocument/2006/relationships" r:id="rId3">
                <a:extLst>
                  <a:ext uri="{A12FA001-AC4F-418D-AE19-62706E023703}">
                    <ahyp:hlinkClr xmlns:ahyp="http://schemas.microsoft.com/office/drawing/2018/hyperlinkcolor" xmlns="" val="tx"/>
                  </a:ext>
                </a:extLst>
              </a:hlinkClick>
            </a:rPr>
            <a:t>Sobotta</a:t>
          </a:r>
          <a:r>
            <a:rPr lang="en-GB" sz="1800" kern="1200" dirty="0">
              <a:solidFill>
                <a:schemeClr val="tx1"/>
              </a:solidFill>
              <a:hlinkClick xmlns:r="http://schemas.openxmlformats.org/officeDocument/2006/relationships" r:id="rId3">
                <a:extLst>
                  <a:ext uri="{A12FA001-AC4F-418D-AE19-62706E023703}">
                    <ahyp:hlinkClr xmlns:ahyp="http://schemas.microsoft.com/office/drawing/2018/hyperlinkcolor" xmlns="" val="tx"/>
                  </a:ext>
                </a:extLst>
              </a:hlinkClick>
            </a:rPr>
            <a:t> article </a:t>
          </a:r>
          <a:endParaRPr lang="en-US" sz="1800" kern="1200" dirty="0">
            <a:solidFill>
              <a:schemeClr val="tx1"/>
            </a:solidFill>
          </a:endParaRPr>
        </a:p>
      </dsp:txBody>
      <dsp:txXfrm>
        <a:off x="2115504" y="3317578"/>
        <a:ext cx="2781361" cy="1319309"/>
      </dsp:txXfrm>
    </dsp:sp>
    <dsp:sp modelId="{E0577297-20F7-4BCC-97E0-AB5E902087D0}">
      <dsp:nvSpPr>
        <dsp:cNvPr id="0" name=""/>
        <dsp:cNvSpPr/>
      </dsp:nvSpPr>
      <dsp:spPr>
        <a:xfrm>
          <a:off x="421465" y="1623539"/>
          <a:ext cx="2924103" cy="1462051"/>
        </a:xfrm>
        <a:prstGeom prst="roundRect">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a:t>Datafication of everything – can we sensibly talk about privacy and data protection as being distinct anymore?</a:t>
          </a:r>
          <a:endParaRPr lang="en-US" sz="1800" kern="1200"/>
        </a:p>
      </dsp:txBody>
      <dsp:txXfrm>
        <a:off x="492836" y="1694910"/>
        <a:ext cx="2781361" cy="13193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975878-4EB6-496D-955E-746A8DFAB578}">
      <dsp:nvSpPr>
        <dsp:cNvPr id="0" name=""/>
        <dsp:cNvSpPr/>
      </dsp:nvSpPr>
      <dsp:spPr>
        <a:xfrm>
          <a:off x="1139" y="1271808"/>
          <a:ext cx="3331560" cy="2165514"/>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a:t>Privacy as a fundamental/constitutional right in many jurisdictions – what about your jurisdiction?</a:t>
          </a:r>
          <a:endParaRPr lang="en-US" sz="1900" kern="1200"/>
        </a:p>
      </dsp:txBody>
      <dsp:txXfrm>
        <a:off x="106851" y="1377520"/>
        <a:ext cx="3120136" cy="1954090"/>
      </dsp:txXfrm>
    </dsp:sp>
    <dsp:sp modelId="{8D4BCB9B-3D36-4AE0-8ADC-258F05B42004}">
      <dsp:nvSpPr>
        <dsp:cNvPr id="0" name=""/>
        <dsp:cNvSpPr/>
      </dsp:nvSpPr>
      <dsp:spPr>
        <a:xfrm>
          <a:off x="1666919" y="515300"/>
          <a:ext cx="3678530" cy="3678530"/>
        </a:xfrm>
        <a:custGeom>
          <a:avLst/>
          <a:gdLst/>
          <a:ahLst/>
          <a:cxnLst/>
          <a:rect l="0" t="0" r="0" b="0"/>
          <a:pathLst>
            <a:path>
              <a:moveTo>
                <a:pt x="370177" y="732613"/>
              </a:moveTo>
              <a:arcTo wR="1839265" hR="1839265" stAng="13019425" swAng="6361150"/>
            </a:path>
          </a:pathLst>
        </a:custGeom>
        <a:noFill/>
        <a:ln w="12700"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589F435-FE50-44F8-9A3E-6E174BADA9FE}">
      <dsp:nvSpPr>
        <dsp:cNvPr id="0" name=""/>
        <dsp:cNvSpPr/>
      </dsp:nvSpPr>
      <dsp:spPr>
        <a:xfrm>
          <a:off x="3679670" y="1271808"/>
          <a:ext cx="3331560" cy="2165514"/>
        </a:xfrm>
        <a:prstGeom prst="roundRect">
          <a:avLst/>
        </a:prstGeom>
        <a:solidFill>
          <a:schemeClr val="accent2">
            <a:hueOff val="-611709"/>
            <a:satOff val="32535"/>
            <a:lumOff val="941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a:t>Data protection – usually protected through legislation – but see the EU’s Charter of Fundamental Rights which recognises separate rights to data protection and privacy</a:t>
          </a:r>
          <a:endParaRPr lang="en-US" sz="1900" kern="1200"/>
        </a:p>
      </dsp:txBody>
      <dsp:txXfrm>
        <a:off x="3785382" y="1377520"/>
        <a:ext cx="3120136" cy="1954090"/>
      </dsp:txXfrm>
    </dsp:sp>
    <dsp:sp modelId="{32D06CE2-8DB3-493C-AFC7-D5097436D365}">
      <dsp:nvSpPr>
        <dsp:cNvPr id="0" name=""/>
        <dsp:cNvSpPr/>
      </dsp:nvSpPr>
      <dsp:spPr>
        <a:xfrm>
          <a:off x="1666919" y="515300"/>
          <a:ext cx="3678530" cy="3678530"/>
        </a:xfrm>
        <a:custGeom>
          <a:avLst/>
          <a:gdLst/>
          <a:ahLst/>
          <a:cxnLst/>
          <a:rect l="0" t="0" r="0" b="0"/>
          <a:pathLst>
            <a:path>
              <a:moveTo>
                <a:pt x="3308352" y="2945917"/>
              </a:moveTo>
              <a:arcTo wR="1839265" hR="1839265" stAng="2219425" swAng="6361150"/>
            </a:path>
          </a:pathLst>
        </a:custGeom>
        <a:noFill/>
        <a:ln w="12700" cap="rnd" cmpd="sng" algn="ctr">
          <a:solidFill>
            <a:schemeClr val="accent2">
              <a:hueOff val="-611709"/>
              <a:satOff val="32535"/>
              <a:lumOff val="9411"/>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D6960-B63B-4F04-964B-AECEB75B8FAE}">
      <dsp:nvSpPr>
        <dsp:cNvPr id="0" name=""/>
        <dsp:cNvSpPr/>
      </dsp:nvSpPr>
      <dsp:spPr>
        <a:xfrm>
          <a:off x="6409" y="67936"/>
          <a:ext cx="1458532" cy="145853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2BE530-37FA-40C1-B5F8-589A5A56F47B}">
      <dsp:nvSpPr>
        <dsp:cNvPr id="0" name=""/>
        <dsp:cNvSpPr/>
      </dsp:nvSpPr>
      <dsp:spPr>
        <a:xfrm>
          <a:off x="312701" y="374227"/>
          <a:ext cx="845948" cy="8459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F8B7113-AA86-4BCB-B60E-2EB90FD2D870}">
      <dsp:nvSpPr>
        <dsp:cNvPr id="0" name=""/>
        <dsp:cNvSpPr/>
      </dsp:nvSpPr>
      <dsp:spPr>
        <a:xfrm>
          <a:off x="1777484" y="67936"/>
          <a:ext cx="3437969" cy="1458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44550">
            <a:lnSpc>
              <a:spcPct val="100000"/>
            </a:lnSpc>
            <a:spcBef>
              <a:spcPct val="0"/>
            </a:spcBef>
            <a:spcAft>
              <a:spcPct val="35000"/>
            </a:spcAft>
          </a:pPr>
          <a:r>
            <a:rPr lang="en-GB" sz="1900" kern="1200">
              <a:hlinkClick xmlns:r="http://schemas.openxmlformats.org/officeDocument/2006/relationships" r:id="rId5">
                <a:extLst>
                  <a:ext uri="{A12FA001-AC4F-418D-AE19-62706E023703}">
                    <ahyp:hlinkClr xmlns:ahyp="http://schemas.microsoft.com/office/drawing/2018/hyperlinkcolor" xmlns="" val="tx"/>
                  </a:ext>
                </a:extLst>
              </a:hlinkClick>
            </a:rPr>
            <a:t>Over 100 jurisdictions have some kind of data protection legislation – but they vary greatly in levels of protection, sector etc.</a:t>
          </a:r>
          <a:endParaRPr lang="en-US" sz="1900" kern="1200"/>
        </a:p>
      </dsp:txBody>
      <dsp:txXfrm>
        <a:off x="1777484" y="67936"/>
        <a:ext cx="3437969" cy="1458532"/>
      </dsp:txXfrm>
    </dsp:sp>
    <dsp:sp modelId="{0E30BDE9-920A-427D-BBF4-99AB9328F4CF}">
      <dsp:nvSpPr>
        <dsp:cNvPr id="0" name=""/>
        <dsp:cNvSpPr/>
      </dsp:nvSpPr>
      <dsp:spPr>
        <a:xfrm>
          <a:off x="5814495" y="67936"/>
          <a:ext cx="1458532" cy="145853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FFD2BB-78BA-48B1-8261-82572BD04149}">
      <dsp:nvSpPr>
        <dsp:cNvPr id="0" name=""/>
        <dsp:cNvSpPr/>
      </dsp:nvSpPr>
      <dsp:spPr>
        <a:xfrm>
          <a:off x="6120786" y="374227"/>
          <a:ext cx="845948" cy="845948"/>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F651A19-E88B-4E4C-95CC-0344F496BA78}">
      <dsp:nvSpPr>
        <dsp:cNvPr id="0" name=""/>
        <dsp:cNvSpPr/>
      </dsp:nvSpPr>
      <dsp:spPr>
        <a:xfrm>
          <a:off x="7585570" y="67936"/>
          <a:ext cx="3437969" cy="1458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44550">
            <a:lnSpc>
              <a:spcPct val="100000"/>
            </a:lnSpc>
            <a:spcBef>
              <a:spcPct val="0"/>
            </a:spcBef>
            <a:spcAft>
              <a:spcPct val="35000"/>
            </a:spcAft>
          </a:pPr>
          <a:r>
            <a:rPr lang="en-GB" sz="1900" kern="1200">
              <a:hlinkClick xmlns:r="http://schemas.openxmlformats.org/officeDocument/2006/relationships" r:id="rId8">
                <a:extLst>
                  <a:ext uri="{A12FA001-AC4F-418D-AE19-62706E023703}">
                    <ahyp:hlinkClr xmlns:ahyp="http://schemas.microsoft.com/office/drawing/2018/hyperlinkcolor" xmlns="" val="tx"/>
                  </a:ext>
                </a:extLst>
              </a:hlinkClick>
            </a:rPr>
            <a:t>DLA Piper map</a:t>
          </a:r>
          <a:endParaRPr lang="en-US" sz="1900" kern="1200"/>
        </a:p>
      </dsp:txBody>
      <dsp:txXfrm>
        <a:off x="7585570" y="67936"/>
        <a:ext cx="3437969" cy="1458532"/>
      </dsp:txXfrm>
    </dsp:sp>
    <dsp:sp modelId="{63705B87-62DF-4A0C-B208-3DF10F9E1006}">
      <dsp:nvSpPr>
        <dsp:cNvPr id="0" name=""/>
        <dsp:cNvSpPr/>
      </dsp:nvSpPr>
      <dsp:spPr>
        <a:xfrm>
          <a:off x="6409" y="2151769"/>
          <a:ext cx="1458532" cy="145853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508AB7-AC32-4A65-B280-FCDFAC631D05}">
      <dsp:nvSpPr>
        <dsp:cNvPr id="0" name=""/>
        <dsp:cNvSpPr/>
      </dsp:nvSpPr>
      <dsp:spPr>
        <a:xfrm>
          <a:off x="312701" y="2458061"/>
          <a:ext cx="845948" cy="84594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06ACA11-022A-45B6-870A-1FFA4973E96C}">
      <dsp:nvSpPr>
        <dsp:cNvPr id="0" name=""/>
        <dsp:cNvSpPr/>
      </dsp:nvSpPr>
      <dsp:spPr>
        <a:xfrm>
          <a:off x="1777484" y="2151769"/>
          <a:ext cx="3437969" cy="1458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44550">
            <a:lnSpc>
              <a:spcPct val="100000"/>
            </a:lnSpc>
            <a:spcBef>
              <a:spcPct val="0"/>
            </a:spcBef>
            <a:spcAft>
              <a:spcPct val="35000"/>
            </a:spcAft>
          </a:pPr>
          <a:r>
            <a:rPr lang="en-US" sz="1900" kern="1200"/>
            <a:t>Origins: OECD Guidelines on the Protection of Privacy and Transborder Flows of Personal Data 1980 (updated in 2013)</a:t>
          </a:r>
        </a:p>
      </dsp:txBody>
      <dsp:txXfrm>
        <a:off x="1777484" y="2151769"/>
        <a:ext cx="3437969" cy="1458532"/>
      </dsp:txXfrm>
    </dsp:sp>
    <dsp:sp modelId="{3FFAAC20-2B47-49F8-801B-055E84B30562}">
      <dsp:nvSpPr>
        <dsp:cNvPr id="0" name=""/>
        <dsp:cNvSpPr/>
      </dsp:nvSpPr>
      <dsp:spPr>
        <a:xfrm>
          <a:off x="5814495" y="2151769"/>
          <a:ext cx="1458532" cy="145853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1C65DD-4104-49FA-9B5D-EA73F4993F5A}">
      <dsp:nvSpPr>
        <dsp:cNvPr id="0" name=""/>
        <dsp:cNvSpPr/>
      </dsp:nvSpPr>
      <dsp:spPr>
        <a:xfrm>
          <a:off x="6120786" y="2458061"/>
          <a:ext cx="845948" cy="84594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AE63D62-E2E1-4E51-86AC-07F553981E4C}">
      <dsp:nvSpPr>
        <dsp:cNvPr id="0" name=""/>
        <dsp:cNvSpPr/>
      </dsp:nvSpPr>
      <dsp:spPr>
        <a:xfrm>
          <a:off x="7585570" y="2151769"/>
          <a:ext cx="3437969" cy="1458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44550">
            <a:lnSpc>
              <a:spcPct val="100000"/>
            </a:lnSpc>
            <a:spcBef>
              <a:spcPct val="0"/>
            </a:spcBef>
            <a:spcAft>
              <a:spcPct val="35000"/>
            </a:spcAft>
          </a:pPr>
          <a:r>
            <a:rPr lang="en-GB" sz="1900" kern="1200"/>
            <a:t>Council of Europe </a:t>
          </a:r>
          <a:r>
            <a:rPr lang="en-US" sz="1900" kern="1200"/>
            <a:t>Convention for the Protection of Individuals with regard to Automatic Processing of Personal Data 1981 (‘Convention 108’)</a:t>
          </a:r>
        </a:p>
      </dsp:txBody>
      <dsp:txXfrm>
        <a:off x="7585570" y="2151769"/>
        <a:ext cx="3437969" cy="14585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07585-D66A-4250-9EA9-6AEB598AD1AE}">
      <dsp:nvSpPr>
        <dsp:cNvPr id="0" name=""/>
        <dsp:cNvSpPr/>
      </dsp:nvSpPr>
      <dsp:spPr>
        <a:xfrm>
          <a:off x="3189614" y="1793399"/>
          <a:ext cx="701480" cy="91440"/>
        </a:xfrm>
        <a:custGeom>
          <a:avLst/>
          <a:gdLst/>
          <a:ahLst/>
          <a:cxnLst/>
          <a:rect l="0" t="0" r="0" b="0"/>
          <a:pathLst>
            <a:path>
              <a:moveTo>
                <a:pt x="0" y="45720"/>
              </a:moveTo>
              <a:lnTo>
                <a:pt x="701480" y="45720"/>
              </a:lnTo>
            </a:path>
          </a:pathLst>
        </a:custGeom>
        <a:noFill/>
        <a:ln w="12700" cap="rnd"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522053" y="1835458"/>
        <a:ext cx="36604" cy="7320"/>
      </dsp:txXfrm>
    </dsp:sp>
    <dsp:sp modelId="{F9E7C257-09BC-409A-99FF-F5A1D987FA28}">
      <dsp:nvSpPr>
        <dsp:cNvPr id="0" name=""/>
        <dsp:cNvSpPr/>
      </dsp:nvSpPr>
      <dsp:spPr>
        <a:xfrm>
          <a:off x="8455" y="884231"/>
          <a:ext cx="3182959" cy="1909775"/>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5968" tIns="163716" rIns="155968" bIns="163716" numCol="1" spcCol="1270" anchor="t" anchorCtr="0">
          <a:noAutofit/>
        </a:bodyPr>
        <a:lstStyle/>
        <a:p>
          <a:pPr lvl="0" algn="l" defTabSz="933450">
            <a:lnSpc>
              <a:spcPct val="90000"/>
            </a:lnSpc>
            <a:spcBef>
              <a:spcPct val="0"/>
            </a:spcBef>
            <a:spcAft>
              <a:spcPct val="35000"/>
            </a:spcAft>
          </a:pPr>
          <a:r>
            <a:rPr lang="en-GB" sz="2100" kern="1200"/>
            <a:t>EU’s General Data Protection Regulation:</a:t>
          </a:r>
          <a:endParaRPr lang="en-US" sz="2100" kern="1200"/>
        </a:p>
        <a:p>
          <a:pPr marL="171450" lvl="1" indent="-171450" algn="l" defTabSz="711200">
            <a:lnSpc>
              <a:spcPct val="90000"/>
            </a:lnSpc>
            <a:spcBef>
              <a:spcPct val="0"/>
            </a:spcBef>
            <a:spcAft>
              <a:spcPct val="15000"/>
            </a:spcAft>
            <a:buChar char="••"/>
          </a:pPr>
          <a:r>
            <a:rPr lang="en-GB" sz="1600" kern="1200"/>
            <a:t>enacted in 2016, came into force in May 2018</a:t>
          </a:r>
          <a:endParaRPr lang="en-US" sz="1600" kern="1200"/>
        </a:p>
        <a:p>
          <a:pPr marL="171450" lvl="1" indent="-171450" algn="l" defTabSz="711200">
            <a:lnSpc>
              <a:spcPct val="90000"/>
            </a:lnSpc>
            <a:spcBef>
              <a:spcPct val="0"/>
            </a:spcBef>
            <a:spcAft>
              <a:spcPct val="15000"/>
            </a:spcAft>
            <a:buChar char="••"/>
          </a:pPr>
          <a:r>
            <a:rPr lang="en-GB" sz="1600" kern="1200"/>
            <a:t>accompanied by Data Protection Law Enforcement Directive</a:t>
          </a:r>
          <a:endParaRPr lang="en-US" sz="1600" kern="1200"/>
        </a:p>
      </dsp:txBody>
      <dsp:txXfrm>
        <a:off x="8455" y="884231"/>
        <a:ext cx="3182959" cy="1909775"/>
      </dsp:txXfrm>
    </dsp:sp>
    <dsp:sp modelId="{559686F4-DBEE-48B0-A431-74E18877D95F}">
      <dsp:nvSpPr>
        <dsp:cNvPr id="0" name=""/>
        <dsp:cNvSpPr/>
      </dsp:nvSpPr>
      <dsp:spPr>
        <a:xfrm>
          <a:off x="7104654" y="1793399"/>
          <a:ext cx="701480" cy="91440"/>
        </a:xfrm>
        <a:custGeom>
          <a:avLst/>
          <a:gdLst/>
          <a:ahLst/>
          <a:cxnLst/>
          <a:rect l="0" t="0" r="0" b="0"/>
          <a:pathLst>
            <a:path>
              <a:moveTo>
                <a:pt x="0" y="45720"/>
              </a:moveTo>
              <a:lnTo>
                <a:pt x="701480" y="45720"/>
              </a:lnTo>
            </a:path>
          </a:pathLst>
        </a:custGeom>
        <a:noFill/>
        <a:ln w="12700" cap="rnd"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437092" y="1835458"/>
        <a:ext cx="36604" cy="7320"/>
      </dsp:txXfrm>
    </dsp:sp>
    <dsp:sp modelId="{B5B3FD06-62BE-4B6F-84A5-D26D1A78D17C}">
      <dsp:nvSpPr>
        <dsp:cNvPr id="0" name=""/>
        <dsp:cNvSpPr/>
      </dsp:nvSpPr>
      <dsp:spPr>
        <a:xfrm>
          <a:off x="3923495" y="884231"/>
          <a:ext cx="3182959" cy="1909775"/>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5968" tIns="163716" rIns="155968" bIns="163716" numCol="1" spcCol="1270" anchor="ctr" anchorCtr="0">
          <a:noAutofit/>
        </a:bodyPr>
        <a:lstStyle/>
        <a:p>
          <a:pPr lvl="0" algn="ctr" defTabSz="933450">
            <a:lnSpc>
              <a:spcPct val="90000"/>
            </a:lnSpc>
            <a:spcBef>
              <a:spcPct val="0"/>
            </a:spcBef>
            <a:spcAft>
              <a:spcPct val="35000"/>
            </a:spcAft>
          </a:pPr>
          <a:r>
            <a:rPr lang="en-GB" sz="2100" kern="1200"/>
            <a:t>Replaces and repeals previous Data Protection Directive from 1995</a:t>
          </a:r>
          <a:endParaRPr lang="en-US" sz="2100" kern="1200"/>
        </a:p>
      </dsp:txBody>
      <dsp:txXfrm>
        <a:off x="3923495" y="884231"/>
        <a:ext cx="3182959" cy="1909775"/>
      </dsp:txXfrm>
    </dsp:sp>
    <dsp:sp modelId="{7F88ED92-0FBD-466F-B302-6609981586C1}">
      <dsp:nvSpPr>
        <dsp:cNvPr id="0" name=""/>
        <dsp:cNvSpPr/>
      </dsp:nvSpPr>
      <dsp:spPr>
        <a:xfrm>
          <a:off x="7838535" y="884231"/>
          <a:ext cx="3182959" cy="1909775"/>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5968" tIns="163716" rIns="155968" bIns="163716" numCol="1" spcCol="1270" anchor="ctr" anchorCtr="0">
          <a:noAutofit/>
        </a:bodyPr>
        <a:lstStyle/>
        <a:p>
          <a:pPr lvl="0" algn="ctr" defTabSz="933450">
            <a:lnSpc>
              <a:spcPct val="90000"/>
            </a:lnSpc>
            <a:spcBef>
              <a:spcPct val="0"/>
            </a:spcBef>
            <a:spcAft>
              <a:spcPct val="35000"/>
            </a:spcAft>
          </a:pPr>
          <a:r>
            <a:rPr lang="en-GB" sz="2100" kern="1200"/>
            <a:t>In the meantime, data protection also recognised as a human right separate from privacy:  Art 8 EU Charter</a:t>
          </a:r>
          <a:endParaRPr lang="en-US" sz="2100" kern="1200"/>
        </a:p>
      </dsp:txBody>
      <dsp:txXfrm>
        <a:off x="7838535" y="884231"/>
        <a:ext cx="3182959" cy="19097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182BD1-5F5C-4AC0-BD62-7CD8615CBFF9}">
      <dsp:nvSpPr>
        <dsp:cNvPr id="0" name=""/>
        <dsp:cNvSpPr/>
      </dsp:nvSpPr>
      <dsp:spPr>
        <a:xfrm>
          <a:off x="4220" y="321962"/>
          <a:ext cx="5057188" cy="3034313"/>
        </a:xfrm>
        <a:prstGeom prst="rect">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644650">
            <a:lnSpc>
              <a:spcPct val="90000"/>
            </a:lnSpc>
            <a:spcBef>
              <a:spcPct val="0"/>
            </a:spcBef>
            <a:spcAft>
              <a:spcPct val="35000"/>
            </a:spcAft>
          </a:pPr>
          <a:r>
            <a:rPr lang="en-GB" sz="3700" kern="1200" dirty="0">
              <a:hlinkClick xmlns:r="http://schemas.openxmlformats.org/officeDocument/2006/relationships" r:id="rId1"/>
            </a:rPr>
            <a:t>Orla </a:t>
          </a:r>
          <a:r>
            <a:rPr lang="en-GB" sz="3700" kern="1200" dirty="0" err="1">
              <a:hlinkClick xmlns:r="http://schemas.openxmlformats.org/officeDocument/2006/relationships" r:id="rId1"/>
            </a:rPr>
            <a:t>Lynskey</a:t>
          </a:r>
          <a:r>
            <a:rPr lang="en-GB" sz="3700" kern="1200" dirty="0">
              <a:hlinkClick xmlns:r="http://schemas.openxmlformats.org/officeDocument/2006/relationships" r:id="rId1"/>
            </a:rPr>
            <a:t>: Data protection has a human rights aspect and an economic trade aspect</a:t>
          </a:r>
          <a:endParaRPr lang="en-US" sz="3700" kern="1200" dirty="0"/>
        </a:p>
      </dsp:txBody>
      <dsp:txXfrm>
        <a:off x="4220" y="321962"/>
        <a:ext cx="5057188" cy="3034313"/>
      </dsp:txXfrm>
    </dsp:sp>
    <dsp:sp modelId="{004CAC71-CE92-44C4-9F56-344E1324CAD0}">
      <dsp:nvSpPr>
        <dsp:cNvPr id="0" name=""/>
        <dsp:cNvSpPr/>
      </dsp:nvSpPr>
      <dsp:spPr>
        <a:xfrm>
          <a:off x="5135685" y="1717619"/>
          <a:ext cx="758578" cy="243000"/>
        </a:xfrm>
        <a:prstGeom prst="rightArrow">
          <a:avLst>
            <a:gd name="adj1" fmla="val 50000"/>
            <a:gd name="adj2" fmla="val 50000"/>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sp>
    <dsp:sp modelId="{5BA68F82-4C83-4CF2-A682-E54126AF6C58}">
      <dsp:nvSpPr>
        <dsp:cNvPr id="0" name=""/>
        <dsp:cNvSpPr/>
      </dsp:nvSpPr>
      <dsp:spPr>
        <a:xfrm>
          <a:off x="5968540" y="321962"/>
          <a:ext cx="5057188" cy="3034313"/>
        </a:xfrm>
        <a:prstGeom prst="rect">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t" anchorCtr="0">
          <a:noAutofit/>
        </a:bodyPr>
        <a:lstStyle/>
        <a:p>
          <a:pPr lvl="0" algn="l" defTabSz="1644650">
            <a:lnSpc>
              <a:spcPct val="90000"/>
            </a:lnSpc>
            <a:spcBef>
              <a:spcPct val="0"/>
            </a:spcBef>
            <a:spcAft>
              <a:spcPct val="35000"/>
            </a:spcAft>
          </a:pPr>
          <a:r>
            <a:rPr lang="en-GB" sz="3700" kern="1200"/>
            <a:t>DPD/GDPR</a:t>
          </a:r>
          <a:endParaRPr lang="en-US" sz="3700" kern="1200"/>
        </a:p>
        <a:p>
          <a:pPr marL="285750" lvl="1" indent="-285750" algn="l" defTabSz="1289050">
            <a:lnSpc>
              <a:spcPct val="90000"/>
            </a:lnSpc>
            <a:spcBef>
              <a:spcPct val="0"/>
            </a:spcBef>
            <a:spcAft>
              <a:spcPct val="15000"/>
            </a:spcAft>
            <a:buChar char="••"/>
          </a:pPr>
          <a:r>
            <a:rPr lang="en-GB" sz="2900" kern="1200"/>
            <a:t>compromise documents between these two aspects</a:t>
          </a:r>
          <a:endParaRPr lang="en-US" sz="2900" kern="1200"/>
        </a:p>
        <a:p>
          <a:pPr marL="285750" lvl="1" indent="-285750" algn="l" defTabSz="1289050">
            <a:lnSpc>
              <a:spcPct val="90000"/>
            </a:lnSpc>
            <a:spcBef>
              <a:spcPct val="0"/>
            </a:spcBef>
            <a:spcAft>
              <a:spcPct val="15000"/>
            </a:spcAft>
            <a:buChar char="••"/>
          </a:pPr>
          <a:r>
            <a:rPr lang="en-GB" sz="2900" kern="1200"/>
            <a:t>GDPR itself is a compromise between different interest groups</a:t>
          </a:r>
          <a:endParaRPr lang="en-US" sz="2900" kern="1200"/>
        </a:p>
      </dsp:txBody>
      <dsp:txXfrm>
        <a:off x="5968540" y="321962"/>
        <a:ext cx="5057188" cy="30343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FE1B11-8A7C-47A3-BD26-528456D945C3}">
      <dsp:nvSpPr>
        <dsp:cNvPr id="0" name=""/>
        <dsp:cNvSpPr/>
      </dsp:nvSpPr>
      <dsp:spPr>
        <a:xfrm>
          <a:off x="0" y="402"/>
          <a:ext cx="7012370" cy="553920"/>
        </a:xfrm>
        <a:prstGeom prst="roundRect">
          <a:avLst>
            <a:gd name="adj" fmla="val 10000"/>
          </a:avLst>
        </a:prstGeom>
        <a:solidFill>
          <a:schemeClr val="bg1">
            <a:lumMod val="95000"/>
            <a:hueOff val="0"/>
            <a:satOff val="0"/>
            <a:lumOff val="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 modelId="{F3A316BD-B288-4531-AB27-7BE53134E9D5}">
      <dsp:nvSpPr>
        <dsp:cNvPr id="0" name=""/>
        <dsp:cNvSpPr/>
      </dsp:nvSpPr>
      <dsp:spPr>
        <a:xfrm>
          <a:off x="167561" y="125034"/>
          <a:ext cx="304656" cy="3046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B84E5942-990A-4040-A260-2BC7AAC0E0F8}">
      <dsp:nvSpPr>
        <dsp:cNvPr id="0" name=""/>
        <dsp:cNvSpPr/>
      </dsp:nvSpPr>
      <dsp:spPr>
        <a:xfrm>
          <a:off x="639778" y="402"/>
          <a:ext cx="6372591" cy="55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23" tIns="58623" rIns="58623" bIns="58623" numCol="1" spcCol="1270" anchor="ctr" anchorCtr="0">
          <a:noAutofit/>
        </a:bodyPr>
        <a:lstStyle/>
        <a:p>
          <a:pPr lvl="0" algn="l" defTabSz="711200">
            <a:lnSpc>
              <a:spcPct val="90000"/>
            </a:lnSpc>
            <a:spcBef>
              <a:spcPct val="0"/>
            </a:spcBef>
            <a:spcAft>
              <a:spcPct val="35000"/>
            </a:spcAft>
          </a:pPr>
          <a:r>
            <a:rPr lang="en-GB" sz="1600" kern="1200"/>
            <a:t>Lawfulness, fairness and transparency</a:t>
          </a:r>
          <a:endParaRPr lang="en-US" sz="1600" kern="1200"/>
        </a:p>
      </dsp:txBody>
      <dsp:txXfrm>
        <a:off x="639778" y="402"/>
        <a:ext cx="6372591" cy="553920"/>
      </dsp:txXfrm>
    </dsp:sp>
    <dsp:sp modelId="{D2645DF3-404C-481A-A497-6CBCCC6ACB1D}">
      <dsp:nvSpPr>
        <dsp:cNvPr id="0" name=""/>
        <dsp:cNvSpPr/>
      </dsp:nvSpPr>
      <dsp:spPr>
        <a:xfrm>
          <a:off x="0" y="692803"/>
          <a:ext cx="7012370" cy="553920"/>
        </a:xfrm>
        <a:prstGeom prst="roundRect">
          <a:avLst>
            <a:gd name="adj" fmla="val 10000"/>
          </a:avLst>
        </a:prstGeom>
        <a:solidFill>
          <a:schemeClr val="bg1">
            <a:lumMod val="95000"/>
            <a:hueOff val="0"/>
            <a:satOff val="0"/>
            <a:lumOff val="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 modelId="{4300EF3E-DE91-40B1-B482-D16C5D3D784A}">
      <dsp:nvSpPr>
        <dsp:cNvPr id="0" name=""/>
        <dsp:cNvSpPr/>
      </dsp:nvSpPr>
      <dsp:spPr>
        <a:xfrm>
          <a:off x="167561" y="817435"/>
          <a:ext cx="304656" cy="3046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5F5AEB10-40DA-40DC-A783-CCF188C6BEA4}">
      <dsp:nvSpPr>
        <dsp:cNvPr id="0" name=""/>
        <dsp:cNvSpPr/>
      </dsp:nvSpPr>
      <dsp:spPr>
        <a:xfrm>
          <a:off x="639778" y="692803"/>
          <a:ext cx="6372591" cy="55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23" tIns="58623" rIns="58623" bIns="58623" numCol="1" spcCol="1270" anchor="ctr" anchorCtr="0">
          <a:noAutofit/>
        </a:bodyPr>
        <a:lstStyle/>
        <a:p>
          <a:pPr lvl="0" algn="l" defTabSz="711200">
            <a:lnSpc>
              <a:spcPct val="90000"/>
            </a:lnSpc>
            <a:spcBef>
              <a:spcPct val="0"/>
            </a:spcBef>
            <a:spcAft>
              <a:spcPct val="35000"/>
            </a:spcAft>
          </a:pPr>
          <a:r>
            <a:rPr lang="en-GB" sz="1600" kern="1200"/>
            <a:t>Purpose limitation</a:t>
          </a:r>
          <a:endParaRPr lang="en-US" sz="1600" kern="1200"/>
        </a:p>
      </dsp:txBody>
      <dsp:txXfrm>
        <a:off x="639778" y="692803"/>
        <a:ext cx="6372591" cy="553920"/>
      </dsp:txXfrm>
    </dsp:sp>
    <dsp:sp modelId="{FD5A9B62-E4D6-44FA-86AF-CF992B7A6764}">
      <dsp:nvSpPr>
        <dsp:cNvPr id="0" name=""/>
        <dsp:cNvSpPr/>
      </dsp:nvSpPr>
      <dsp:spPr>
        <a:xfrm>
          <a:off x="0" y="1385204"/>
          <a:ext cx="7012370" cy="553920"/>
        </a:xfrm>
        <a:prstGeom prst="roundRect">
          <a:avLst>
            <a:gd name="adj" fmla="val 10000"/>
          </a:avLst>
        </a:prstGeom>
        <a:solidFill>
          <a:schemeClr val="bg1">
            <a:lumMod val="95000"/>
            <a:hueOff val="0"/>
            <a:satOff val="0"/>
            <a:lumOff val="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 modelId="{FAC666EF-233B-401C-AE79-30D29BB36C22}">
      <dsp:nvSpPr>
        <dsp:cNvPr id="0" name=""/>
        <dsp:cNvSpPr/>
      </dsp:nvSpPr>
      <dsp:spPr>
        <a:xfrm>
          <a:off x="167561" y="1509836"/>
          <a:ext cx="304656" cy="3046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CEFF143F-2D87-4B0E-B03F-DF0D4F21567A}">
      <dsp:nvSpPr>
        <dsp:cNvPr id="0" name=""/>
        <dsp:cNvSpPr/>
      </dsp:nvSpPr>
      <dsp:spPr>
        <a:xfrm>
          <a:off x="639778" y="1385204"/>
          <a:ext cx="6372591" cy="55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23" tIns="58623" rIns="58623" bIns="58623" numCol="1" spcCol="1270" anchor="ctr" anchorCtr="0">
          <a:noAutofit/>
        </a:bodyPr>
        <a:lstStyle/>
        <a:p>
          <a:pPr lvl="0" algn="l" defTabSz="711200">
            <a:lnSpc>
              <a:spcPct val="90000"/>
            </a:lnSpc>
            <a:spcBef>
              <a:spcPct val="0"/>
            </a:spcBef>
            <a:spcAft>
              <a:spcPct val="35000"/>
            </a:spcAft>
          </a:pPr>
          <a:r>
            <a:rPr lang="en-GB" sz="1600" kern="1200"/>
            <a:t>Data minimisation</a:t>
          </a:r>
          <a:endParaRPr lang="en-US" sz="1600" kern="1200"/>
        </a:p>
      </dsp:txBody>
      <dsp:txXfrm>
        <a:off x="639778" y="1385204"/>
        <a:ext cx="6372591" cy="553920"/>
      </dsp:txXfrm>
    </dsp:sp>
    <dsp:sp modelId="{C00CCF1C-E63F-40F9-9321-DAD9BFAF81BA}">
      <dsp:nvSpPr>
        <dsp:cNvPr id="0" name=""/>
        <dsp:cNvSpPr/>
      </dsp:nvSpPr>
      <dsp:spPr>
        <a:xfrm>
          <a:off x="0" y="2077605"/>
          <a:ext cx="7012370" cy="553920"/>
        </a:xfrm>
        <a:prstGeom prst="roundRect">
          <a:avLst>
            <a:gd name="adj" fmla="val 10000"/>
          </a:avLst>
        </a:prstGeom>
        <a:solidFill>
          <a:schemeClr val="bg1">
            <a:lumMod val="95000"/>
            <a:hueOff val="0"/>
            <a:satOff val="0"/>
            <a:lumOff val="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 modelId="{AC722374-9656-474C-91D1-414586840CDE}">
      <dsp:nvSpPr>
        <dsp:cNvPr id="0" name=""/>
        <dsp:cNvSpPr/>
      </dsp:nvSpPr>
      <dsp:spPr>
        <a:xfrm>
          <a:off x="167561" y="2202237"/>
          <a:ext cx="304656" cy="30465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81D6F2FF-F68F-4714-B55B-70232B5D750D}">
      <dsp:nvSpPr>
        <dsp:cNvPr id="0" name=""/>
        <dsp:cNvSpPr/>
      </dsp:nvSpPr>
      <dsp:spPr>
        <a:xfrm>
          <a:off x="639778" y="2077605"/>
          <a:ext cx="6372591" cy="55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23" tIns="58623" rIns="58623" bIns="58623" numCol="1" spcCol="1270" anchor="ctr" anchorCtr="0">
          <a:noAutofit/>
        </a:bodyPr>
        <a:lstStyle/>
        <a:p>
          <a:pPr lvl="0" algn="l" defTabSz="711200">
            <a:lnSpc>
              <a:spcPct val="90000"/>
            </a:lnSpc>
            <a:spcBef>
              <a:spcPct val="0"/>
            </a:spcBef>
            <a:spcAft>
              <a:spcPct val="35000"/>
            </a:spcAft>
          </a:pPr>
          <a:r>
            <a:rPr lang="en-GB" sz="1600" kern="1200"/>
            <a:t>Accuracy</a:t>
          </a:r>
          <a:endParaRPr lang="en-US" sz="1600" kern="1200"/>
        </a:p>
      </dsp:txBody>
      <dsp:txXfrm>
        <a:off x="639778" y="2077605"/>
        <a:ext cx="6372591" cy="553920"/>
      </dsp:txXfrm>
    </dsp:sp>
    <dsp:sp modelId="{23136B57-09ED-4A55-BD57-B2288F124348}">
      <dsp:nvSpPr>
        <dsp:cNvPr id="0" name=""/>
        <dsp:cNvSpPr/>
      </dsp:nvSpPr>
      <dsp:spPr>
        <a:xfrm>
          <a:off x="0" y="2770006"/>
          <a:ext cx="7012370" cy="553920"/>
        </a:xfrm>
        <a:prstGeom prst="roundRect">
          <a:avLst>
            <a:gd name="adj" fmla="val 10000"/>
          </a:avLst>
        </a:prstGeom>
        <a:solidFill>
          <a:schemeClr val="bg1">
            <a:lumMod val="95000"/>
            <a:hueOff val="0"/>
            <a:satOff val="0"/>
            <a:lumOff val="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 modelId="{7BF06561-88F5-4B13-85C3-1D55202E5C45}">
      <dsp:nvSpPr>
        <dsp:cNvPr id="0" name=""/>
        <dsp:cNvSpPr/>
      </dsp:nvSpPr>
      <dsp:spPr>
        <a:xfrm>
          <a:off x="167561" y="2894638"/>
          <a:ext cx="304656" cy="30465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4D60DABA-5CC4-4505-890C-880E5CBC165D}">
      <dsp:nvSpPr>
        <dsp:cNvPr id="0" name=""/>
        <dsp:cNvSpPr/>
      </dsp:nvSpPr>
      <dsp:spPr>
        <a:xfrm>
          <a:off x="639778" y="2770006"/>
          <a:ext cx="6372591" cy="55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23" tIns="58623" rIns="58623" bIns="58623" numCol="1" spcCol="1270" anchor="ctr" anchorCtr="0">
          <a:noAutofit/>
        </a:bodyPr>
        <a:lstStyle/>
        <a:p>
          <a:pPr lvl="0" algn="l" defTabSz="711200">
            <a:lnSpc>
              <a:spcPct val="90000"/>
            </a:lnSpc>
            <a:spcBef>
              <a:spcPct val="0"/>
            </a:spcBef>
            <a:spcAft>
              <a:spcPct val="35000"/>
            </a:spcAft>
          </a:pPr>
          <a:r>
            <a:rPr lang="en-GB" sz="1600" kern="1200"/>
            <a:t>Storage limitation</a:t>
          </a:r>
          <a:endParaRPr lang="en-US" sz="1600" kern="1200"/>
        </a:p>
      </dsp:txBody>
      <dsp:txXfrm>
        <a:off x="639778" y="2770006"/>
        <a:ext cx="6372591" cy="553920"/>
      </dsp:txXfrm>
    </dsp:sp>
    <dsp:sp modelId="{34E7C5DC-2CEC-4F3B-8ABF-F209208A46E2}">
      <dsp:nvSpPr>
        <dsp:cNvPr id="0" name=""/>
        <dsp:cNvSpPr/>
      </dsp:nvSpPr>
      <dsp:spPr>
        <a:xfrm>
          <a:off x="0" y="3462406"/>
          <a:ext cx="7012370" cy="553920"/>
        </a:xfrm>
        <a:prstGeom prst="roundRect">
          <a:avLst>
            <a:gd name="adj" fmla="val 10000"/>
          </a:avLst>
        </a:prstGeom>
        <a:solidFill>
          <a:schemeClr val="bg1">
            <a:lumMod val="95000"/>
            <a:hueOff val="0"/>
            <a:satOff val="0"/>
            <a:lumOff val="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 modelId="{B35B7667-AF73-4597-BA7A-82DB84DBF640}">
      <dsp:nvSpPr>
        <dsp:cNvPr id="0" name=""/>
        <dsp:cNvSpPr/>
      </dsp:nvSpPr>
      <dsp:spPr>
        <a:xfrm>
          <a:off x="167561" y="3587039"/>
          <a:ext cx="304656" cy="30465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9023A26B-3B14-4F0A-8C5C-07BC3C856F9B}">
      <dsp:nvSpPr>
        <dsp:cNvPr id="0" name=""/>
        <dsp:cNvSpPr/>
      </dsp:nvSpPr>
      <dsp:spPr>
        <a:xfrm>
          <a:off x="639778" y="3462406"/>
          <a:ext cx="6372591" cy="55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23" tIns="58623" rIns="58623" bIns="58623" numCol="1" spcCol="1270" anchor="ctr" anchorCtr="0">
          <a:noAutofit/>
        </a:bodyPr>
        <a:lstStyle/>
        <a:p>
          <a:pPr lvl="0" algn="l" defTabSz="711200">
            <a:lnSpc>
              <a:spcPct val="90000"/>
            </a:lnSpc>
            <a:spcBef>
              <a:spcPct val="0"/>
            </a:spcBef>
            <a:spcAft>
              <a:spcPct val="35000"/>
            </a:spcAft>
          </a:pPr>
          <a:r>
            <a:rPr lang="en-GB" sz="1600" kern="1200"/>
            <a:t>Integrity and confidentiality</a:t>
          </a:r>
          <a:endParaRPr lang="en-US" sz="1600" kern="1200"/>
        </a:p>
      </dsp:txBody>
      <dsp:txXfrm>
        <a:off x="639778" y="3462406"/>
        <a:ext cx="6372591" cy="553920"/>
      </dsp:txXfrm>
    </dsp:sp>
    <dsp:sp modelId="{B370DA59-0C88-4354-B106-F2073FD75DA8}">
      <dsp:nvSpPr>
        <dsp:cNvPr id="0" name=""/>
        <dsp:cNvSpPr/>
      </dsp:nvSpPr>
      <dsp:spPr>
        <a:xfrm>
          <a:off x="0" y="4154807"/>
          <a:ext cx="7012370" cy="553920"/>
        </a:xfrm>
        <a:prstGeom prst="roundRect">
          <a:avLst>
            <a:gd name="adj" fmla="val 10000"/>
          </a:avLst>
        </a:prstGeom>
        <a:solidFill>
          <a:schemeClr val="bg1">
            <a:lumMod val="95000"/>
            <a:hueOff val="0"/>
            <a:satOff val="0"/>
            <a:lumOff val="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 modelId="{03898049-C4AA-4E22-9ECE-EACEA9328081}">
      <dsp:nvSpPr>
        <dsp:cNvPr id="0" name=""/>
        <dsp:cNvSpPr/>
      </dsp:nvSpPr>
      <dsp:spPr>
        <a:xfrm>
          <a:off x="167561" y="4279440"/>
          <a:ext cx="304656" cy="304656"/>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2712E17C-10F6-41CD-A905-37F5E845B59C}">
      <dsp:nvSpPr>
        <dsp:cNvPr id="0" name=""/>
        <dsp:cNvSpPr/>
      </dsp:nvSpPr>
      <dsp:spPr>
        <a:xfrm>
          <a:off x="639778" y="4154807"/>
          <a:ext cx="6372591" cy="55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23" tIns="58623" rIns="58623" bIns="58623" numCol="1" spcCol="1270" anchor="ctr" anchorCtr="0">
          <a:noAutofit/>
        </a:bodyPr>
        <a:lstStyle/>
        <a:p>
          <a:pPr lvl="0" algn="l" defTabSz="711200">
            <a:lnSpc>
              <a:spcPct val="90000"/>
            </a:lnSpc>
            <a:spcBef>
              <a:spcPct val="0"/>
            </a:spcBef>
            <a:spcAft>
              <a:spcPct val="35000"/>
            </a:spcAft>
          </a:pPr>
          <a:r>
            <a:rPr lang="en-GB" sz="1600" kern="1200"/>
            <a:t>accountability</a:t>
          </a:r>
          <a:endParaRPr lang="en-US" sz="1600" kern="1200"/>
        </a:p>
      </dsp:txBody>
      <dsp:txXfrm>
        <a:off x="639778" y="4154807"/>
        <a:ext cx="6372591" cy="5539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2B5756-8D63-4409-9204-126FFF8388D4}">
      <dsp:nvSpPr>
        <dsp:cNvPr id="0" name=""/>
        <dsp:cNvSpPr/>
      </dsp:nvSpPr>
      <dsp:spPr>
        <a:xfrm>
          <a:off x="3231" y="172777"/>
          <a:ext cx="2563601" cy="1538160"/>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a:t>Privacy by design (Art 25)</a:t>
          </a:r>
          <a:endParaRPr lang="en-US" sz="2500" kern="1200" dirty="0"/>
        </a:p>
      </dsp:txBody>
      <dsp:txXfrm>
        <a:off x="3231" y="172777"/>
        <a:ext cx="2563601" cy="1538160"/>
      </dsp:txXfrm>
    </dsp:sp>
    <dsp:sp modelId="{ACF894DC-1982-4A32-9E3C-980159CE18B6}">
      <dsp:nvSpPr>
        <dsp:cNvPr id="0" name=""/>
        <dsp:cNvSpPr/>
      </dsp:nvSpPr>
      <dsp:spPr>
        <a:xfrm>
          <a:off x="2823193" y="172777"/>
          <a:ext cx="2563601" cy="1538160"/>
        </a:xfrm>
        <a:prstGeom prst="rect">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a:t>Right to be forgotten (Art 17)</a:t>
          </a:r>
          <a:endParaRPr lang="en-US" sz="2500" kern="1200" dirty="0"/>
        </a:p>
      </dsp:txBody>
      <dsp:txXfrm>
        <a:off x="2823193" y="172777"/>
        <a:ext cx="2563601" cy="1538160"/>
      </dsp:txXfrm>
    </dsp:sp>
    <dsp:sp modelId="{88484981-99CB-4AE8-B992-CA37061E47CB}">
      <dsp:nvSpPr>
        <dsp:cNvPr id="0" name=""/>
        <dsp:cNvSpPr/>
      </dsp:nvSpPr>
      <dsp:spPr>
        <a:xfrm>
          <a:off x="5643155" y="172777"/>
          <a:ext cx="2563601" cy="1538160"/>
        </a:xfrm>
        <a:prstGeom prst="rect">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a:t>Data portability (Art 20)</a:t>
          </a:r>
          <a:endParaRPr lang="en-US" sz="2500" kern="1200" dirty="0"/>
        </a:p>
      </dsp:txBody>
      <dsp:txXfrm>
        <a:off x="5643155" y="172777"/>
        <a:ext cx="2563601" cy="1538160"/>
      </dsp:txXfrm>
    </dsp:sp>
    <dsp:sp modelId="{043AB66A-11A6-4374-BB32-690A38CB57E7}">
      <dsp:nvSpPr>
        <dsp:cNvPr id="0" name=""/>
        <dsp:cNvSpPr/>
      </dsp:nvSpPr>
      <dsp:spPr>
        <a:xfrm>
          <a:off x="8463116" y="172777"/>
          <a:ext cx="2563601" cy="1538160"/>
        </a:xfrm>
        <a:prstGeom prst="rect">
          <a:avLst/>
        </a:prstGeom>
        <a:gradFill rotWithShape="0">
          <a:gsLst>
            <a:gs pos="0">
              <a:schemeClr val="accent5">
                <a:hueOff val="0"/>
                <a:satOff val="0"/>
                <a:lumOff val="0"/>
                <a:alphaOff val="0"/>
                <a:tint val="98000"/>
                <a:lumMod val="110000"/>
              </a:schemeClr>
            </a:gs>
            <a:gs pos="84000">
              <a:schemeClr val="accent5">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a:t>Automated decision-making and profiling (Arts 21 &amp; 22)</a:t>
          </a:r>
          <a:endParaRPr lang="en-US" sz="2500" kern="1200" dirty="0"/>
        </a:p>
      </dsp:txBody>
      <dsp:txXfrm>
        <a:off x="8463116" y="172777"/>
        <a:ext cx="2563601" cy="1538160"/>
      </dsp:txXfrm>
    </dsp:sp>
    <dsp:sp modelId="{016E6E98-BBB9-4574-9EA3-9BF0D7FBE7AC}">
      <dsp:nvSpPr>
        <dsp:cNvPr id="0" name=""/>
        <dsp:cNvSpPr/>
      </dsp:nvSpPr>
      <dsp:spPr>
        <a:xfrm>
          <a:off x="3231" y="1967299"/>
          <a:ext cx="2563601" cy="1538160"/>
        </a:xfrm>
        <a:prstGeom prst="rect">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a:t>Active, affirmative consent (Art 7)</a:t>
          </a:r>
          <a:endParaRPr lang="en-US" sz="2500" kern="1200" dirty="0"/>
        </a:p>
      </dsp:txBody>
      <dsp:txXfrm>
        <a:off x="3231" y="1967299"/>
        <a:ext cx="2563601" cy="1538160"/>
      </dsp:txXfrm>
    </dsp:sp>
    <dsp:sp modelId="{9EF0A3A1-B470-4718-877C-F2CC672FA953}">
      <dsp:nvSpPr>
        <dsp:cNvPr id="0" name=""/>
        <dsp:cNvSpPr/>
      </dsp:nvSpPr>
      <dsp:spPr>
        <a:xfrm>
          <a:off x="2823193" y="1967299"/>
          <a:ext cx="2563601" cy="1538160"/>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a:t>Data protection officers (Arts 37-39)</a:t>
          </a:r>
          <a:endParaRPr lang="en-US" sz="2500" kern="1200" dirty="0"/>
        </a:p>
      </dsp:txBody>
      <dsp:txXfrm>
        <a:off x="2823193" y="1967299"/>
        <a:ext cx="2563601" cy="1538160"/>
      </dsp:txXfrm>
    </dsp:sp>
    <dsp:sp modelId="{30BAFCFA-7EF6-4AA6-B5DF-2257CA513A59}">
      <dsp:nvSpPr>
        <dsp:cNvPr id="0" name=""/>
        <dsp:cNvSpPr/>
      </dsp:nvSpPr>
      <dsp:spPr>
        <a:xfrm>
          <a:off x="5643155" y="1967299"/>
          <a:ext cx="2563601" cy="1538160"/>
        </a:xfrm>
        <a:prstGeom prst="rect">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a:t>Data breach notification obligations (Art 33)</a:t>
          </a:r>
          <a:endParaRPr lang="en-US" sz="2500" kern="1200" dirty="0"/>
        </a:p>
      </dsp:txBody>
      <dsp:txXfrm>
        <a:off x="5643155" y="1967299"/>
        <a:ext cx="2563601" cy="1538160"/>
      </dsp:txXfrm>
    </dsp:sp>
    <dsp:sp modelId="{40213E27-F55A-4390-8A78-7D0FA09DEB11}">
      <dsp:nvSpPr>
        <dsp:cNvPr id="0" name=""/>
        <dsp:cNvSpPr/>
      </dsp:nvSpPr>
      <dsp:spPr>
        <a:xfrm>
          <a:off x="8463116" y="1967299"/>
          <a:ext cx="2563601" cy="1538160"/>
        </a:xfrm>
        <a:prstGeom prst="rect">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a:t>Much higher fines than before (Art 83)</a:t>
          </a:r>
          <a:endParaRPr lang="en-US" sz="2500" kern="1200" dirty="0"/>
        </a:p>
      </dsp:txBody>
      <dsp:txXfrm>
        <a:off x="8463116" y="1967299"/>
        <a:ext cx="2563601" cy="15381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1DCFF-A8A8-455E-8DF7-F5D8499F4C6D}">
      <dsp:nvSpPr>
        <dsp:cNvPr id="0" name=""/>
        <dsp:cNvSpPr/>
      </dsp:nvSpPr>
      <dsp:spPr>
        <a:xfrm>
          <a:off x="1246620" y="-98458"/>
          <a:ext cx="4519129" cy="4519129"/>
        </a:xfrm>
        <a:prstGeom prst="circularArrow">
          <a:avLst>
            <a:gd name="adj1" fmla="val 4668"/>
            <a:gd name="adj2" fmla="val 272909"/>
            <a:gd name="adj3" fmla="val 12942210"/>
            <a:gd name="adj4" fmla="val 17955727"/>
            <a:gd name="adj5" fmla="val 484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8E5A8A-489C-4819-964E-D6DF98CCB102}">
      <dsp:nvSpPr>
        <dsp:cNvPr id="0" name=""/>
        <dsp:cNvSpPr/>
      </dsp:nvSpPr>
      <dsp:spPr>
        <a:xfrm>
          <a:off x="2044133" y="872"/>
          <a:ext cx="2924103" cy="1462051"/>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a:t>Some businesses are adopting GDPR standards globally</a:t>
          </a:r>
        </a:p>
      </dsp:txBody>
      <dsp:txXfrm>
        <a:off x="2115504" y="72243"/>
        <a:ext cx="2781361" cy="1319309"/>
      </dsp:txXfrm>
    </dsp:sp>
    <dsp:sp modelId="{20ACFC06-CADE-4E3C-B514-DA896D5F0F45}">
      <dsp:nvSpPr>
        <dsp:cNvPr id="0" name=""/>
        <dsp:cNvSpPr/>
      </dsp:nvSpPr>
      <dsp:spPr>
        <a:xfrm>
          <a:off x="3666800" y="1623539"/>
          <a:ext cx="2924103" cy="1462051"/>
        </a:xfrm>
        <a:prstGeom prst="roundRect">
          <a:avLst/>
        </a:prstGeom>
        <a:solidFill>
          <a:schemeClr val="accent2">
            <a:hueOff val="-203903"/>
            <a:satOff val="10845"/>
            <a:lumOff val="3137"/>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Some Governments are aligning their own laws with the GDPR </a:t>
          </a:r>
          <a:r>
            <a:rPr lang="en-GB" sz="1400" kern="1200" dirty="0" err="1"/>
            <a:t>eg</a:t>
          </a:r>
          <a:r>
            <a:rPr lang="en-GB" sz="1400" kern="1200" dirty="0"/>
            <a:t> Australia might do in its consumer data portability proposal</a:t>
          </a:r>
          <a:endParaRPr lang="en-US" sz="1400" kern="1200" dirty="0"/>
        </a:p>
      </dsp:txBody>
      <dsp:txXfrm>
        <a:off x="3738171" y="1694910"/>
        <a:ext cx="2781361" cy="1319309"/>
      </dsp:txXfrm>
    </dsp:sp>
    <dsp:sp modelId="{1AB029FE-57AD-4534-A3D4-1969543B5CC1}">
      <dsp:nvSpPr>
        <dsp:cNvPr id="0" name=""/>
        <dsp:cNvSpPr/>
      </dsp:nvSpPr>
      <dsp:spPr>
        <a:xfrm>
          <a:off x="2044133" y="3246207"/>
          <a:ext cx="2924103" cy="1462051"/>
        </a:xfrm>
        <a:prstGeom prst="roundRect">
          <a:avLst/>
        </a:prstGeom>
        <a:solidFill>
          <a:schemeClr val="accent2">
            <a:hueOff val="-407806"/>
            <a:satOff val="21690"/>
            <a:lumOff val="627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Partial adoption of the GDPR:</a:t>
          </a:r>
        </a:p>
        <a:p>
          <a:pPr lvl="0" algn="ctr" defTabSz="622300">
            <a:lnSpc>
              <a:spcPct val="90000"/>
            </a:lnSpc>
            <a:spcBef>
              <a:spcPct val="0"/>
            </a:spcBef>
            <a:spcAft>
              <a:spcPct val="35000"/>
            </a:spcAft>
          </a:pPr>
          <a:r>
            <a:rPr lang="en-US" sz="1400" kern="1200" dirty="0"/>
            <a:t>Facebook: only for EU users</a:t>
          </a:r>
        </a:p>
        <a:p>
          <a:pPr lvl="0" algn="ctr" defTabSz="622300">
            <a:lnSpc>
              <a:spcPct val="90000"/>
            </a:lnSpc>
            <a:spcBef>
              <a:spcPct val="0"/>
            </a:spcBef>
            <a:spcAft>
              <a:spcPct val="35000"/>
            </a:spcAft>
          </a:pPr>
          <a:r>
            <a:rPr lang="en-US" sz="1400" kern="1200" dirty="0"/>
            <a:t>Tencent: for users outside China</a:t>
          </a:r>
        </a:p>
      </dsp:txBody>
      <dsp:txXfrm>
        <a:off x="2115504" y="3317578"/>
        <a:ext cx="2781361" cy="1319309"/>
      </dsp:txXfrm>
    </dsp:sp>
    <dsp:sp modelId="{96F77894-5051-4F72-AAB2-6968D905E93E}">
      <dsp:nvSpPr>
        <dsp:cNvPr id="0" name=""/>
        <dsp:cNvSpPr/>
      </dsp:nvSpPr>
      <dsp:spPr>
        <a:xfrm>
          <a:off x="421465" y="1623539"/>
          <a:ext cx="2924103" cy="1462051"/>
        </a:xfrm>
        <a:prstGeom prst="roundRect">
          <a:avLst/>
        </a:prstGeom>
        <a:solidFill>
          <a:schemeClr val="accent2">
            <a:hueOff val="-611709"/>
            <a:satOff val="32535"/>
            <a:lumOff val="941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Refusal to adopt GDPR &amp; exit EU market:</a:t>
          </a:r>
        </a:p>
        <a:p>
          <a:pPr lvl="0" algn="ctr" defTabSz="622300">
            <a:lnSpc>
              <a:spcPct val="90000"/>
            </a:lnSpc>
            <a:spcBef>
              <a:spcPct val="0"/>
            </a:spcBef>
            <a:spcAft>
              <a:spcPct val="35000"/>
            </a:spcAft>
          </a:pPr>
          <a:r>
            <a:rPr lang="en-GB" sz="1400" kern="1200" dirty="0"/>
            <a:t>Some US news websites are blocking EU users because the sites do not want to comply with the GDPR</a:t>
          </a:r>
          <a:endParaRPr lang="en-US" sz="1400" kern="1200" dirty="0"/>
        </a:p>
      </dsp:txBody>
      <dsp:txXfrm>
        <a:off x="492836" y="1694910"/>
        <a:ext cx="2781361" cy="131930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2B4BCF-FB86-4545-BD23-5A00A955608E}" type="datetimeFigureOut">
              <a:rPr lang="en-AU" smtClean="0"/>
              <a:t>15/11/2019</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68A104-9B02-4341-A8CB-AB24341E72C0}" type="slidenum">
              <a:rPr lang="en-AU" smtClean="0"/>
              <a:t>‹#›</a:t>
            </a:fld>
            <a:endParaRPr lang="en-AU"/>
          </a:p>
        </p:txBody>
      </p:sp>
    </p:spTree>
    <p:extLst>
      <p:ext uri="{BB962C8B-B14F-4D97-AF65-F5344CB8AC3E}">
        <p14:creationId xmlns:p14="http://schemas.microsoft.com/office/powerpoint/2010/main" val="3292263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DF53624-6AE3-4ACF-9F72-696C37DDFCE5}" type="slidenum">
              <a:rPr lang="en-AU" smtClean="0"/>
              <a:t>18</a:t>
            </a:fld>
            <a:endParaRPr lang="en-AU"/>
          </a:p>
        </p:txBody>
      </p:sp>
    </p:spTree>
    <p:extLst>
      <p:ext uri="{BB962C8B-B14F-4D97-AF65-F5344CB8AC3E}">
        <p14:creationId xmlns:p14="http://schemas.microsoft.com/office/powerpoint/2010/main" val="1871398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DF53624-6AE3-4ACF-9F72-696C37DDFCE5}" type="slidenum">
              <a:rPr lang="en-AU" smtClean="0"/>
              <a:t>25</a:t>
            </a:fld>
            <a:endParaRPr lang="en-AU"/>
          </a:p>
        </p:txBody>
      </p:sp>
    </p:spTree>
    <p:extLst>
      <p:ext uri="{BB962C8B-B14F-4D97-AF65-F5344CB8AC3E}">
        <p14:creationId xmlns:p14="http://schemas.microsoft.com/office/powerpoint/2010/main" val="1075167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https://www.youtube.com/watch?v=9zpdguXIUGQ&amp;list=PL0bO0hb0uPMUZCAqi4PwXhTGJpbg9c8l6&amp;index=3 </a:t>
            </a:r>
          </a:p>
        </p:txBody>
      </p:sp>
      <p:sp>
        <p:nvSpPr>
          <p:cNvPr id="4" name="Slide Number Placeholder 3"/>
          <p:cNvSpPr>
            <a:spLocks noGrp="1"/>
          </p:cNvSpPr>
          <p:nvPr>
            <p:ph type="sldNum" sz="quarter" idx="10"/>
          </p:nvPr>
        </p:nvSpPr>
        <p:spPr/>
        <p:txBody>
          <a:bodyPr/>
          <a:lstStyle/>
          <a:p>
            <a:fld id="{EE2E4F85-DA91-4B43-A8DA-4B435DFB660D}" type="slidenum">
              <a:rPr lang="en-US" smtClean="0"/>
              <a:t>29</a:t>
            </a:fld>
            <a:endParaRPr lang="en-US"/>
          </a:p>
        </p:txBody>
      </p:sp>
    </p:spTree>
    <p:extLst>
      <p:ext uri="{BB962C8B-B14F-4D97-AF65-F5344CB8AC3E}">
        <p14:creationId xmlns:p14="http://schemas.microsoft.com/office/powerpoint/2010/main" val="3922456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https://www.youtube.com/watch?v=RJpmbQTuItE</a:t>
            </a:r>
          </a:p>
        </p:txBody>
      </p:sp>
      <p:sp>
        <p:nvSpPr>
          <p:cNvPr id="4" name="Slide Number Placeholder 3"/>
          <p:cNvSpPr>
            <a:spLocks noGrp="1"/>
          </p:cNvSpPr>
          <p:nvPr>
            <p:ph type="sldNum" sz="quarter" idx="10"/>
          </p:nvPr>
        </p:nvSpPr>
        <p:spPr/>
        <p:txBody>
          <a:bodyPr/>
          <a:lstStyle/>
          <a:p>
            <a:fld id="{EE2E4F85-DA91-4B43-A8DA-4B435DFB660D}" type="slidenum">
              <a:rPr lang="en-US" smtClean="0"/>
              <a:t>31</a:t>
            </a:fld>
            <a:endParaRPr lang="en-US"/>
          </a:p>
        </p:txBody>
      </p:sp>
    </p:spTree>
    <p:extLst>
      <p:ext uri="{BB962C8B-B14F-4D97-AF65-F5344CB8AC3E}">
        <p14:creationId xmlns:p14="http://schemas.microsoft.com/office/powerpoint/2010/main" val="860390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E2E4F85-DA91-4B43-A8DA-4B435DFB660D}" type="slidenum">
              <a:rPr lang="en-US" smtClean="0"/>
              <a:t>33</a:t>
            </a:fld>
            <a:endParaRPr lang="en-US"/>
          </a:p>
        </p:txBody>
      </p:sp>
    </p:spTree>
    <p:extLst>
      <p:ext uri="{BB962C8B-B14F-4D97-AF65-F5344CB8AC3E}">
        <p14:creationId xmlns:p14="http://schemas.microsoft.com/office/powerpoint/2010/main" val="3380756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https</a:t>
            </a:r>
            <a:r>
              <a:rPr lang="en-AU" dirty="0"/>
              <a:t>://www.youtube.com/watch?v=xP_e56DsymA </a:t>
            </a:r>
          </a:p>
        </p:txBody>
      </p:sp>
      <p:sp>
        <p:nvSpPr>
          <p:cNvPr id="4" name="Slide Number Placeholder 3"/>
          <p:cNvSpPr>
            <a:spLocks noGrp="1"/>
          </p:cNvSpPr>
          <p:nvPr>
            <p:ph type="sldNum" sz="quarter" idx="10"/>
          </p:nvPr>
        </p:nvSpPr>
        <p:spPr/>
        <p:txBody>
          <a:bodyPr/>
          <a:lstStyle/>
          <a:p>
            <a:fld id="{EE2E4F85-DA91-4B43-A8DA-4B435DFB660D}" type="slidenum">
              <a:rPr lang="en-US" smtClean="0"/>
              <a:t>36</a:t>
            </a:fld>
            <a:endParaRPr lang="en-US"/>
          </a:p>
        </p:txBody>
      </p:sp>
    </p:spTree>
    <p:extLst>
      <p:ext uri="{BB962C8B-B14F-4D97-AF65-F5344CB8AC3E}">
        <p14:creationId xmlns:p14="http://schemas.microsoft.com/office/powerpoint/2010/main" val="1432480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68A104-9B02-4341-A8CB-AB24341E72C0}" type="slidenum">
              <a:rPr lang="en-AU" smtClean="0"/>
              <a:t>40</a:t>
            </a:fld>
            <a:endParaRPr lang="en-AU"/>
          </a:p>
        </p:txBody>
      </p:sp>
    </p:spTree>
    <p:extLst>
      <p:ext uri="{BB962C8B-B14F-4D97-AF65-F5344CB8AC3E}">
        <p14:creationId xmlns:p14="http://schemas.microsoft.com/office/powerpoint/2010/main" val="3861687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Unfair trials and arbitrary detention in the UAE; he was charged with insulting the nation’s leadership.</a:t>
            </a:r>
            <a:r>
              <a:rPr lang="en-GB" baseline="0" dirty="0" smtClean="0"/>
              <a:t> He disappeared and was held in solitary detention.</a:t>
            </a:r>
          </a:p>
          <a:p>
            <a:r>
              <a:rPr lang="en-GB" baseline="0" dirty="0" smtClean="0"/>
              <a:t>A Danish company owned by BAE: BAE Systems Applied Intelligence.</a:t>
            </a:r>
          </a:p>
          <a:p>
            <a:r>
              <a:rPr lang="en-GB" baseline="0" dirty="0" smtClean="0"/>
              <a:t>Evident = surveillance tool – decryption, voice recognition</a:t>
            </a:r>
          </a:p>
          <a:p>
            <a:r>
              <a:rPr lang="en-GB" baseline="0" dirty="0" smtClean="0"/>
              <a:t>Saudi, Qatar, Oman, Morocco, Algeria</a:t>
            </a:r>
          </a:p>
          <a:p>
            <a:r>
              <a:rPr lang="en-GB" baseline="0" dirty="0" smtClean="0"/>
              <a:t>UK arms export law: no export licence should be granted if selling equipment would increase risk of breaching international humanitarian law – expert said in his view UK </a:t>
            </a:r>
            <a:r>
              <a:rPr lang="en-GB" baseline="0" dirty="0" err="1" smtClean="0"/>
              <a:t>gov</a:t>
            </a:r>
            <a:r>
              <a:rPr lang="en-GB" baseline="0" dirty="0" smtClean="0"/>
              <a:t> was acting illegally in allowing surveillance equipment to be exported to Saudi </a:t>
            </a:r>
            <a:endParaRPr lang="en-GB" dirty="0"/>
          </a:p>
        </p:txBody>
      </p:sp>
      <p:sp>
        <p:nvSpPr>
          <p:cNvPr id="4" name="Slide Number Placeholder 3"/>
          <p:cNvSpPr>
            <a:spLocks noGrp="1"/>
          </p:cNvSpPr>
          <p:nvPr>
            <p:ph type="sldNum" sz="quarter" idx="10"/>
          </p:nvPr>
        </p:nvSpPr>
        <p:spPr/>
        <p:txBody>
          <a:bodyPr/>
          <a:lstStyle/>
          <a:p>
            <a:fld id="{3A68A104-9B02-4341-A8CB-AB24341E72C0}" type="slidenum">
              <a:rPr lang="en-AU" smtClean="0"/>
              <a:t>42</a:t>
            </a:fld>
            <a:endParaRPr lang="en-AU"/>
          </a:p>
        </p:txBody>
      </p:sp>
    </p:spTree>
    <p:extLst>
      <p:ext uri="{BB962C8B-B14F-4D97-AF65-F5344CB8AC3E}">
        <p14:creationId xmlns:p14="http://schemas.microsoft.com/office/powerpoint/2010/main" val="1846098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68A104-9B02-4341-A8CB-AB24341E72C0}" type="slidenum">
              <a:rPr lang="en-AU" smtClean="0"/>
              <a:t>44</a:t>
            </a:fld>
            <a:endParaRPr lang="en-AU"/>
          </a:p>
        </p:txBody>
      </p:sp>
    </p:spTree>
    <p:extLst>
      <p:ext uri="{BB962C8B-B14F-4D97-AF65-F5344CB8AC3E}">
        <p14:creationId xmlns:p14="http://schemas.microsoft.com/office/powerpoint/2010/main" val="196357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11/15/2019</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3018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470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11/15/2019</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1526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998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11/15/2019</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929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716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857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11/15/2019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116431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269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11/15/2019</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329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0803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11/15/2019</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28555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echr.coe.int/Documents/Guide_Art_8_ENG.pdf" TargetMode="External"/><Relationship Id="rId2" Type="http://schemas.openxmlformats.org/officeDocument/2006/relationships/hyperlink" Target="https://www.coe.int/en/web/impact-convention-human-rights/privacy" TargetMode="External"/><Relationship Id="rId1" Type="http://schemas.openxmlformats.org/officeDocument/2006/relationships/slideLayout" Target="../slideLayouts/slideLayout4.xml"/><Relationship Id="rId6" Type="http://schemas.openxmlformats.org/officeDocument/2006/relationships/image" Target="../media/image5.jpg"/><Relationship Id="rId5" Type="http://schemas.openxmlformats.org/officeDocument/2006/relationships/hyperlink" Target="https://www.bailii.org/eu/cases/ECHR/2019/752.html" TargetMode="External"/><Relationship Id="rId4" Type="http://schemas.openxmlformats.org/officeDocument/2006/relationships/hyperlink" Target="https://inforrm.org/2019/11/15/the-european-court-of-human-rights-and-the-right-to-privacy-in-the-workplace-barbulescu-and-lopez-ribalda-peter-co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3" Type="http://schemas.openxmlformats.org/officeDocument/2006/relationships/hyperlink" Target="https://www.caprivacy.org/" TargetMode="External"/><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hyperlink" Target="https://iapp.org/news/a/gdpr-matchup-california-consumer-privacy-act/"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polity.co.uk/book.asp?ref=978074563591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2.xml.rels><?xml version="1.0" encoding="UTF-8" standalone="yes"?>
<Relationships xmlns="http://schemas.openxmlformats.org/package/2006/relationships"><Relationship Id="rId3" Type="http://schemas.openxmlformats.org/officeDocument/2006/relationships/hyperlink" Target="http://fuchs.uti.at/313/" TargetMode="External"/><Relationship Id="rId2" Type="http://schemas.openxmlformats.org/officeDocument/2006/relationships/image" Target="../media/image25.jpg"/><Relationship Id="rId1" Type="http://schemas.openxmlformats.org/officeDocument/2006/relationships/slideLayout" Target="../slideLayouts/slideLayout4.xml"/><Relationship Id="rId5" Type="http://schemas.openxmlformats.org/officeDocument/2006/relationships/hyperlink" Target="https://papers.ssrn.com/sol3/papers.cfm?abstract_id=381020" TargetMode="External"/><Relationship Id="rId4" Type="http://schemas.openxmlformats.org/officeDocument/2006/relationships/hyperlink" Target="https://papers.ssrn.com/sol3/papers.cfm?abstract_id=2594754"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hyperlink" Target="https://netmundial.org/" TargetMode="External"/><Relationship Id="rId1" Type="http://schemas.openxmlformats.org/officeDocument/2006/relationships/slideLayout" Target="../slideLayouts/slideLayout5.xml"/><Relationship Id="rId4" Type="http://schemas.openxmlformats.org/officeDocument/2006/relationships/image" Target="../media/image34.jpg"/></Relationships>
</file>

<file path=ppt/slides/_rels/slide3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bbc.co.uk/news/av/world-middle-east-40531967/weapons-of-mass-surveillanc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middleeasteye.net/news/uk-arms-firm-sold-spyware-repressive-middle-east-states" TargetMode="Externa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scholarship.law.upenn.edu/cgi/viewcontent.cgi?article=1938&amp;context=ji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93D4EDA-58E0-40CC-B3CA-14CDEB349D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Digital Connections">
            <a:extLst>
              <a:ext uri="{FF2B5EF4-FFF2-40B4-BE49-F238E27FC236}">
                <a16:creationId xmlns:a16="http://schemas.microsoft.com/office/drawing/2014/main" id="{3840F91C-EDD0-4D4E-A4AB-E6C77856C88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265" t="9091" r="3502" b="-1"/>
          <a:stretch/>
        </p:blipFill>
        <p:spPr>
          <a:xfrm>
            <a:off x="20" y="10"/>
            <a:ext cx="12191980" cy="6857990"/>
          </a:xfrm>
          <a:prstGeom prst="rect">
            <a:avLst/>
          </a:prstGeom>
        </p:spPr>
      </p:pic>
      <p:grpSp>
        <p:nvGrpSpPr>
          <p:cNvPr id="17" name="Group 16">
            <a:extLst>
              <a:ext uri="{FF2B5EF4-FFF2-40B4-BE49-F238E27FC236}">
                <a16:creationId xmlns:a16="http://schemas.microsoft.com/office/drawing/2014/main" id="{AA9EB0BC-A85E-4C26-B355-5DFCEF6CCB4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8" name="Rectangle 17">
              <a:extLst>
                <a:ext uri="{FF2B5EF4-FFF2-40B4-BE49-F238E27FC236}">
                  <a16:creationId xmlns:a16="http://schemas.microsoft.com/office/drawing/2014/main" id="{3643E56B-BD42-413D-B17D-7958270F5D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96C04F74-9467-4FA5-95DC-8D481A2974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D73DE1C3-5C37-42E9-A3F0-256F193832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4A2E7EC3-E07C-46CE-9B25-41865A5068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02C5318-1A1E-49D0-B2E2-A4B0FA9E8A40}"/>
              </a:ext>
            </a:extLst>
          </p:cNvPr>
          <p:cNvSpPr>
            <a:spLocks noGrp="1"/>
          </p:cNvSpPr>
          <p:nvPr>
            <p:ph type="ctrTitle"/>
          </p:nvPr>
        </p:nvSpPr>
        <p:spPr>
          <a:xfrm>
            <a:off x="581191" y="4572000"/>
            <a:ext cx="10993549" cy="895244"/>
          </a:xfrm>
        </p:spPr>
        <p:txBody>
          <a:bodyPr>
            <a:noAutofit/>
          </a:bodyPr>
          <a:lstStyle/>
          <a:p>
            <a:r>
              <a:rPr lang="en-US" sz="6000" dirty="0">
                <a:solidFill>
                  <a:schemeClr val="bg1"/>
                </a:solidFill>
              </a:rPr>
              <a:t>Internet law session </a:t>
            </a:r>
            <a:r>
              <a:rPr lang="en-US" sz="6000" dirty="0" smtClean="0">
                <a:solidFill>
                  <a:schemeClr val="bg1"/>
                </a:solidFill>
              </a:rPr>
              <a:t>5</a:t>
            </a:r>
            <a:endParaRPr lang="en-US" sz="6000" dirty="0">
              <a:solidFill>
                <a:schemeClr val="bg1"/>
              </a:solidFill>
            </a:endParaRPr>
          </a:p>
        </p:txBody>
      </p:sp>
      <p:sp>
        <p:nvSpPr>
          <p:cNvPr id="3" name="Subtitle 2">
            <a:extLst>
              <a:ext uri="{FF2B5EF4-FFF2-40B4-BE49-F238E27FC236}">
                <a16:creationId xmlns:a16="http://schemas.microsoft.com/office/drawing/2014/main" id="{48B6CF59-4E5B-494D-A2F7-97ADD01E6497}"/>
              </a:ext>
            </a:extLst>
          </p:cNvPr>
          <p:cNvSpPr>
            <a:spLocks noGrp="1"/>
          </p:cNvSpPr>
          <p:nvPr>
            <p:ph type="subTitle" idx="1"/>
          </p:nvPr>
        </p:nvSpPr>
        <p:spPr>
          <a:xfrm>
            <a:off x="581194" y="5467246"/>
            <a:ext cx="10993546" cy="484822"/>
          </a:xfrm>
        </p:spPr>
        <p:txBody>
          <a:bodyPr>
            <a:normAutofit/>
          </a:bodyPr>
          <a:lstStyle/>
          <a:p>
            <a:r>
              <a:rPr lang="en-US" dirty="0" err="1" smtClean="0">
                <a:solidFill>
                  <a:srgbClr val="7CEBFF"/>
                </a:solidFill>
              </a:rPr>
              <a:t>Dr</a:t>
            </a:r>
            <a:r>
              <a:rPr lang="en-US" dirty="0" smtClean="0">
                <a:solidFill>
                  <a:srgbClr val="7CEBFF"/>
                </a:solidFill>
              </a:rPr>
              <a:t> </a:t>
            </a:r>
            <a:r>
              <a:rPr lang="en-US" dirty="0" err="1" smtClean="0">
                <a:solidFill>
                  <a:srgbClr val="7CEBFF"/>
                </a:solidFill>
              </a:rPr>
              <a:t>angela</a:t>
            </a:r>
            <a:r>
              <a:rPr lang="en-US" dirty="0" smtClean="0">
                <a:solidFill>
                  <a:srgbClr val="7CEBFF"/>
                </a:solidFill>
              </a:rPr>
              <a:t> </a:t>
            </a:r>
            <a:r>
              <a:rPr lang="en-US" dirty="0" err="1">
                <a:solidFill>
                  <a:srgbClr val="7CEBFF"/>
                </a:solidFill>
              </a:rPr>
              <a:t>daly</a:t>
            </a:r>
            <a:r>
              <a:rPr lang="en-US" dirty="0">
                <a:solidFill>
                  <a:srgbClr val="7CEBFF"/>
                </a:solidFill>
              </a:rPr>
              <a:t>																</a:t>
            </a:r>
            <a:r>
              <a:rPr lang="en-US" dirty="0" smtClean="0">
                <a:solidFill>
                  <a:srgbClr val="7CEBFF"/>
                </a:solidFill>
              </a:rPr>
              <a:t>15 November 2019</a:t>
            </a:r>
            <a:endParaRPr lang="en-US" dirty="0">
              <a:solidFill>
                <a:srgbClr val="7CEBFF"/>
              </a:solidFill>
            </a:endParaRPr>
          </a:p>
        </p:txBody>
      </p:sp>
    </p:spTree>
    <p:extLst>
      <p:ext uri="{BB962C8B-B14F-4D97-AF65-F5344CB8AC3E}">
        <p14:creationId xmlns:p14="http://schemas.microsoft.com/office/powerpoint/2010/main" val="1487700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Indian supreme court and privacy</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62865" y="2171064"/>
            <a:ext cx="6773019" cy="3757788"/>
          </a:xfrm>
        </p:spPr>
      </p:pic>
    </p:spTree>
    <p:extLst>
      <p:ext uri="{BB962C8B-B14F-4D97-AF65-F5344CB8AC3E}">
        <p14:creationId xmlns:p14="http://schemas.microsoft.com/office/powerpoint/2010/main" val="1929316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ECtHR</a:t>
            </a:r>
            <a:r>
              <a:rPr lang="en-GB" dirty="0" smtClean="0"/>
              <a:t> case law on privacy</a:t>
            </a:r>
            <a:endParaRPr lang="en-GB" dirty="0"/>
          </a:p>
        </p:txBody>
      </p:sp>
      <p:sp>
        <p:nvSpPr>
          <p:cNvPr id="3" name="Content Placeholder 2"/>
          <p:cNvSpPr>
            <a:spLocks noGrp="1"/>
          </p:cNvSpPr>
          <p:nvPr>
            <p:ph sz="half" idx="1"/>
          </p:nvPr>
        </p:nvSpPr>
        <p:spPr/>
        <p:txBody>
          <a:bodyPr/>
          <a:lstStyle/>
          <a:p>
            <a:r>
              <a:rPr lang="en-GB" dirty="0" smtClean="0">
                <a:hlinkClick r:id="rId2"/>
              </a:rPr>
              <a:t>Council of Europe page on Privacy</a:t>
            </a:r>
            <a:endParaRPr lang="en-GB" dirty="0" smtClean="0">
              <a:hlinkClick r:id="rId3"/>
            </a:endParaRPr>
          </a:p>
          <a:p>
            <a:r>
              <a:rPr lang="en-GB" dirty="0" smtClean="0">
                <a:hlinkClick r:id="rId3"/>
              </a:rPr>
              <a:t>Guide on Article 8 from the Court</a:t>
            </a:r>
            <a:endParaRPr lang="en-GB" dirty="0" smtClean="0"/>
          </a:p>
          <a:p>
            <a:r>
              <a:rPr lang="en-GB" dirty="0" smtClean="0">
                <a:hlinkClick r:id="rId4"/>
              </a:rPr>
              <a:t>Most recent cases have been on employees’ privacy and workplace surveillance </a:t>
            </a:r>
            <a:r>
              <a:rPr lang="en-GB" dirty="0" smtClean="0"/>
              <a:t>including </a:t>
            </a:r>
            <a:r>
              <a:rPr lang="en-GB" i="1" dirty="0" smtClean="0">
                <a:hlinkClick r:id="rId5"/>
              </a:rPr>
              <a:t>Lopez </a:t>
            </a:r>
            <a:r>
              <a:rPr lang="en-GB" i="1" dirty="0" err="1" smtClean="0">
                <a:hlinkClick r:id="rId5"/>
              </a:rPr>
              <a:t>Ribalda</a:t>
            </a:r>
            <a:r>
              <a:rPr lang="en-GB" i="1" dirty="0" smtClean="0">
                <a:hlinkClick r:id="rId5"/>
              </a:rPr>
              <a:t> v Spain </a:t>
            </a:r>
            <a:r>
              <a:rPr lang="en-GB" dirty="0" smtClean="0"/>
              <a:t>from last month; </a:t>
            </a:r>
            <a:r>
              <a:rPr lang="en-GB" dirty="0" smtClean="0">
                <a:hlinkClick r:id="rId4"/>
              </a:rPr>
              <a:t>see here for an overview</a:t>
            </a:r>
            <a:endParaRPr lang="en-GB" dirty="0"/>
          </a:p>
        </p:txBody>
      </p:sp>
      <p:pic>
        <p:nvPicPr>
          <p:cNvPr id="5" name="Content Placeholder 4"/>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6003583" y="2422428"/>
            <a:ext cx="5707234" cy="3196052"/>
          </a:xfrm>
        </p:spPr>
      </p:pic>
    </p:spTree>
    <p:extLst>
      <p:ext uri="{BB962C8B-B14F-4D97-AF65-F5344CB8AC3E}">
        <p14:creationId xmlns:p14="http://schemas.microsoft.com/office/powerpoint/2010/main" val="3189643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Data protection</a:t>
            </a:r>
            <a:endParaRPr lang="en-GB" dirty="0"/>
          </a:p>
        </p:txBody>
      </p:sp>
    </p:spTree>
    <p:extLst>
      <p:ext uri="{BB962C8B-B14F-4D97-AF65-F5344CB8AC3E}">
        <p14:creationId xmlns:p14="http://schemas.microsoft.com/office/powerpoint/2010/main" val="1483384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03148-6CDA-4361-A791-C98D53B1FFDA}"/>
              </a:ext>
            </a:extLst>
          </p:cNvPr>
          <p:cNvSpPr>
            <a:spLocks noGrp="1"/>
          </p:cNvSpPr>
          <p:nvPr>
            <p:ph type="title"/>
          </p:nvPr>
        </p:nvSpPr>
        <p:spPr>
          <a:xfrm>
            <a:off x="581192" y="702156"/>
            <a:ext cx="11029616" cy="1013800"/>
          </a:xfrm>
        </p:spPr>
        <p:txBody>
          <a:bodyPr>
            <a:normAutofit/>
          </a:bodyPr>
          <a:lstStyle/>
          <a:p>
            <a:r>
              <a:rPr lang="en-GB">
                <a:solidFill>
                  <a:srgbClr val="FFFEFF"/>
                </a:solidFill>
              </a:rPr>
              <a:t>Data protection laws around the world</a:t>
            </a:r>
            <a:endParaRPr lang="en-AU">
              <a:solidFill>
                <a:srgbClr val="FFFEFF"/>
              </a:solidFill>
            </a:endParaRPr>
          </a:p>
        </p:txBody>
      </p:sp>
      <p:graphicFrame>
        <p:nvGraphicFramePr>
          <p:cNvPr id="5" name="Content Placeholder 2">
            <a:extLst>
              <a:ext uri="{FF2B5EF4-FFF2-40B4-BE49-F238E27FC236}">
                <a16:creationId xmlns:a16="http://schemas.microsoft.com/office/drawing/2014/main" id="{A739214F-66E4-4709-8F6C-BF12AC8BBA5A}"/>
              </a:ext>
            </a:extLst>
          </p:cNvPr>
          <p:cNvGraphicFramePr>
            <a:graphicFrameLocks noGrp="1"/>
          </p:cNvGraphicFramePr>
          <p:nvPr>
            <p:ph idx="1"/>
            <p:extLst>
              <p:ext uri="{D42A27DB-BD31-4B8C-83A1-F6EECF244321}">
                <p14:modId xmlns:p14="http://schemas.microsoft.com/office/powerpoint/2010/main" val="1296529796"/>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3769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660A3D-94D7-4E5D-AE77-F2DEE49DF4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A44EB985-DC5C-4DAC-9D62-8DC7D0F25A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3FCB64ED-B050-4F57-8188-F233260082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2BF5D0F4-EA4E-47A5-87BE-9ABB1AF66D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479958C0-67DC-4F86-AA91-C9BB892367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5E1B8D6-5183-4C9D-9631-F5831902AB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C81D2547-55C1-49AA-BA10-12F5B163FE0D}"/>
              </a:ext>
            </a:extLst>
          </p:cNvPr>
          <p:cNvSpPr>
            <a:spLocks noGrp="1"/>
          </p:cNvSpPr>
          <p:nvPr>
            <p:ph type="title"/>
          </p:nvPr>
        </p:nvSpPr>
        <p:spPr>
          <a:xfrm>
            <a:off x="446533" y="1507414"/>
            <a:ext cx="7628209" cy="3703320"/>
          </a:xfrm>
        </p:spPr>
        <p:txBody>
          <a:bodyPr vert="horz" lIns="91440" tIns="45720" rIns="91440" bIns="45720" rtlCol="0" anchor="b">
            <a:normAutofit/>
          </a:bodyPr>
          <a:lstStyle/>
          <a:p>
            <a:r>
              <a:rPr lang="en-US" sz="5400">
                <a:solidFill>
                  <a:srgbClr val="FFFFFF"/>
                </a:solidFill>
              </a:rPr>
              <a:t>Introduction to the gdpr</a:t>
            </a:r>
          </a:p>
        </p:txBody>
      </p:sp>
      <p:sp>
        <p:nvSpPr>
          <p:cNvPr id="5" name="Text Placeholder 4">
            <a:extLst>
              <a:ext uri="{FF2B5EF4-FFF2-40B4-BE49-F238E27FC236}">
                <a16:creationId xmlns:a16="http://schemas.microsoft.com/office/drawing/2014/main" id="{D2EEDA5C-7C42-460D-8A93-C55DE2C3371E}"/>
              </a:ext>
            </a:extLst>
          </p:cNvPr>
          <p:cNvSpPr>
            <a:spLocks noGrp="1"/>
          </p:cNvSpPr>
          <p:nvPr>
            <p:ph type="body" idx="1"/>
          </p:nvPr>
        </p:nvSpPr>
        <p:spPr>
          <a:xfrm>
            <a:off x="8184641" y="1507414"/>
            <a:ext cx="3546077" cy="3703320"/>
          </a:xfrm>
          <a:ln w="57150">
            <a:noFill/>
          </a:ln>
        </p:spPr>
        <p:txBody>
          <a:bodyPr vert="horz" lIns="91440" tIns="45720" rIns="91440" bIns="45720" rtlCol="0" anchor="b">
            <a:normAutofit/>
          </a:bodyPr>
          <a:lstStyle/>
          <a:p>
            <a:endParaRPr lang="en-US" sz="2400" dirty="0">
              <a:solidFill>
                <a:srgbClr val="FFFFFF">
                  <a:alpha val="70000"/>
                </a:srgbClr>
              </a:solidFill>
            </a:endParaRPr>
          </a:p>
        </p:txBody>
      </p:sp>
      <p:sp>
        <p:nvSpPr>
          <p:cNvPr id="22" name="Rectangle 21">
            <a:extLst>
              <a:ext uri="{FF2B5EF4-FFF2-40B4-BE49-F238E27FC236}">
                <a16:creationId xmlns:a16="http://schemas.microsoft.com/office/drawing/2014/main" id="{85AA17EB-F169-483D-AF02-A7EC2B2D98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6259649"/>
            <a:ext cx="7628209"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193E18B0-6B75-4819-8AF4-203AD4E0EA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4640" y="6259649"/>
            <a:ext cx="3546077" cy="111654"/>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sp>
      <p:pic>
        <p:nvPicPr>
          <p:cNvPr id="7" name="Picture 6">
            <a:extLst>
              <a:ext uri="{FF2B5EF4-FFF2-40B4-BE49-F238E27FC236}">
                <a16:creationId xmlns:a16="http://schemas.microsoft.com/office/drawing/2014/main" id="{BEA7F5E5-029E-4A90-AE93-833F5E16DFF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74912523"/>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FFC5F-4C46-4A4E-B6AF-147CCF9E90FE}"/>
              </a:ext>
            </a:extLst>
          </p:cNvPr>
          <p:cNvSpPr>
            <a:spLocks noGrp="1"/>
          </p:cNvSpPr>
          <p:nvPr>
            <p:ph type="title"/>
          </p:nvPr>
        </p:nvSpPr>
        <p:spPr>
          <a:xfrm>
            <a:off x="581192" y="702156"/>
            <a:ext cx="11029616" cy="1013800"/>
          </a:xfrm>
        </p:spPr>
        <p:txBody>
          <a:bodyPr>
            <a:normAutofit/>
          </a:bodyPr>
          <a:lstStyle/>
          <a:p>
            <a:r>
              <a:rPr lang="en-GB">
                <a:solidFill>
                  <a:srgbClr val="FFFEFF"/>
                </a:solidFill>
              </a:rPr>
              <a:t>background</a:t>
            </a:r>
            <a:endParaRPr lang="en-AU">
              <a:solidFill>
                <a:srgbClr val="FFFEFF"/>
              </a:solidFill>
            </a:endParaRPr>
          </a:p>
        </p:txBody>
      </p:sp>
      <p:graphicFrame>
        <p:nvGraphicFramePr>
          <p:cNvPr id="5" name="Content Placeholder 2">
            <a:extLst>
              <a:ext uri="{FF2B5EF4-FFF2-40B4-BE49-F238E27FC236}">
                <a16:creationId xmlns:a16="http://schemas.microsoft.com/office/drawing/2014/main" id="{2189B6D7-0B83-47D9-9FE7-F0C77405411E}"/>
              </a:ext>
            </a:extLst>
          </p:cNvPr>
          <p:cNvGraphicFramePr>
            <a:graphicFrameLocks noGrp="1"/>
          </p:cNvGraphicFramePr>
          <p:nvPr>
            <p:ph idx="1"/>
            <p:extLst>
              <p:ext uri="{D42A27DB-BD31-4B8C-83A1-F6EECF244321}">
                <p14:modId xmlns:p14="http://schemas.microsoft.com/office/powerpoint/2010/main" val="1207536898"/>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4400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32CFD297-D1AB-4A9E-9DD2-20560FF8ED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BFF9B0B-559F-4DEB-BE09-8CB6C87BC0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84446"/>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id="{D00653BB-8104-4496-BA4F-6D7299B5B0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84446"/>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id="{2DDA8682-5D58-471F-ABF5-86935C442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80889"/>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id="{B9F686BF-39CA-4117-85DD-9C82FA1C8B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4757866"/>
            <a:ext cx="11309338" cy="165668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CA951D5-F04C-4C47-BAAE-3A9F3A89398C}"/>
              </a:ext>
            </a:extLst>
          </p:cNvPr>
          <p:cNvSpPr>
            <a:spLocks noGrp="1"/>
          </p:cNvSpPr>
          <p:nvPr>
            <p:ph type="title"/>
          </p:nvPr>
        </p:nvSpPr>
        <p:spPr>
          <a:xfrm>
            <a:off x="581192" y="4845617"/>
            <a:ext cx="11029616" cy="1013800"/>
          </a:xfrm>
        </p:spPr>
        <p:txBody>
          <a:bodyPr>
            <a:normAutofit/>
          </a:bodyPr>
          <a:lstStyle/>
          <a:p>
            <a:r>
              <a:rPr lang="en-GB">
                <a:solidFill>
                  <a:srgbClr val="FFFEFF"/>
                </a:solidFill>
              </a:rPr>
              <a:t>Data protection as a hybrid &amp; contested area of law</a:t>
            </a:r>
            <a:endParaRPr lang="en-AU">
              <a:solidFill>
                <a:srgbClr val="FFFEFF"/>
              </a:solidFill>
            </a:endParaRPr>
          </a:p>
        </p:txBody>
      </p:sp>
      <p:graphicFrame>
        <p:nvGraphicFramePr>
          <p:cNvPr id="25" name="Content Placeholder 2">
            <a:extLst>
              <a:ext uri="{FF2B5EF4-FFF2-40B4-BE49-F238E27FC236}">
                <a16:creationId xmlns:a16="http://schemas.microsoft.com/office/drawing/2014/main" id="{01101165-5BD0-4FBE-A63B-D2A0C08C5B53}"/>
              </a:ext>
            </a:extLst>
          </p:cNvPr>
          <p:cNvGraphicFramePr>
            <a:graphicFrameLocks noGrp="1"/>
          </p:cNvGraphicFramePr>
          <p:nvPr>
            <p:ph idx="1"/>
            <p:extLst>
              <p:ext uri="{D42A27DB-BD31-4B8C-83A1-F6EECF244321}">
                <p14:modId xmlns:p14="http://schemas.microsoft.com/office/powerpoint/2010/main" val="2386505114"/>
              </p:ext>
            </p:extLst>
          </p:nvPr>
        </p:nvGraphicFramePr>
        <p:xfrm>
          <a:off x="581025" y="728488"/>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6915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5066D-CA4D-400D-BFF8-68394F724950}"/>
              </a:ext>
            </a:extLst>
          </p:cNvPr>
          <p:cNvSpPr>
            <a:spLocks noGrp="1"/>
          </p:cNvSpPr>
          <p:nvPr>
            <p:ph type="title"/>
          </p:nvPr>
        </p:nvSpPr>
        <p:spPr/>
        <p:txBody>
          <a:bodyPr/>
          <a:lstStyle/>
          <a:p>
            <a:r>
              <a:rPr lang="en-GB" dirty="0"/>
              <a:t>Also reflected in the </a:t>
            </a:r>
            <a:r>
              <a:rPr lang="en-GB" dirty="0" err="1"/>
              <a:t>gdpr</a:t>
            </a:r>
            <a:endParaRPr lang="en-AU" dirty="0"/>
          </a:p>
        </p:txBody>
      </p:sp>
      <p:sp>
        <p:nvSpPr>
          <p:cNvPr id="3" name="Content Placeholder 2">
            <a:extLst>
              <a:ext uri="{FF2B5EF4-FFF2-40B4-BE49-F238E27FC236}">
                <a16:creationId xmlns:a16="http://schemas.microsoft.com/office/drawing/2014/main" id="{62F9CA40-2345-4A1A-BDC8-663A6AA39ABF}"/>
              </a:ext>
            </a:extLst>
          </p:cNvPr>
          <p:cNvSpPr>
            <a:spLocks noGrp="1"/>
          </p:cNvSpPr>
          <p:nvPr>
            <p:ph idx="1"/>
          </p:nvPr>
        </p:nvSpPr>
        <p:spPr/>
        <p:txBody>
          <a:bodyPr/>
          <a:lstStyle/>
          <a:p>
            <a:pPr marL="0" indent="0">
              <a:buNone/>
            </a:pPr>
            <a:r>
              <a:rPr lang="en-US" i="1" dirty="0"/>
              <a:t>Article 1 Subject-matter and objectives</a:t>
            </a:r>
          </a:p>
          <a:p>
            <a:pPr marL="0" indent="0">
              <a:buNone/>
            </a:pPr>
            <a:r>
              <a:rPr lang="en-US" dirty="0"/>
              <a:t>1.   This Regulation lays down rules relating to the protection of natural persons with regard to the processing of personal data and rules relating to the free movement of personal data.</a:t>
            </a:r>
          </a:p>
          <a:p>
            <a:pPr marL="0" indent="0">
              <a:buNone/>
            </a:pPr>
            <a:r>
              <a:rPr lang="en-US" b="1" dirty="0"/>
              <a:t>2.   This Regulation protects fundamental rights and freedoms of natural persons and in particular their right to the protection of personal data.</a:t>
            </a:r>
          </a:p>
          <a:p>
            <a:pPr marL="0" indent="0">
              <a:buNone/>
            </a:pPr>
            <a:r>
              <a:rPr lang="en-US" b="1" dirty="0"/>
              <a:t>3.   The free movement of personal data within the Union shall be neither restricted nor prohibited for reasons connected with the protection of natural persons with regard to the processing of personal data.</a:t>
            </a:r>
          </a:p>
          <a:p>
            <a:pPr marL="0" indent="0">
              <a:buNone/>
            </a:pPr>
            <a:endParaRPr lang="en-AU" dirty="0"/>
          </a:p>
        </p:txBody>
      </p:sp>
    </p:spTree>
    <p:extLst>
      <p:ext uri="{BB962C8B-B14F-4D97-AF65-F5344CB8AC3E}">
        <p14:creationId xmlns:p14="http://schemas.microsoft.com/office/powerpoint/2010/main" val="1167127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8E96387-12F1-45E4-9322-ABBF2EE04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A9F421DD-DE4E-4547-A904-3F80E25E3F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09985DEC-1215-4209-9708-B45CC97740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90EB7086-616E-4D44-94BE-D0F7635617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A56981F2-287B-4FF9-ADF9-BA62CF2DBF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613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36A270-2D4C-418D-B121-E466E1B22C5C}"/>
              </a:ext>
            </a:extLst>
          </p:cNvPr>
          <p:cNvSpPr>
            <a:spLocks noGrp="1"/>
          </p:cNvSpPr>
          <p:nvPr>
            <p:ph type="title"/>
          </p:nvPr>
        </p:nvSpPr>
        <p:spPr>
          <a:xfrm>
            <a:off x="581191" y="723901"/>
            <a:ext cx="10993549" cy="1428750"/>
          </a:xfrm>
        </p:spPr>
        <p:txBody>
          <a:bodyPr vert="horz" lIns="91440" tIns="45720" rIns="91440" bIns="45720" rtlCol="0" anchor="b">
            <a:normAutofit/>
          </a:bodyPr>
          <a:lstStyle/>
          <a:p>
            <a:r>
              <a:rPr lang="en-US" sz="3600">
                <a:solidFill>
                  <a:schemeClr val="accent1"/>
                </a:solidFill>
              </a:rPr>
              <a:t>Focus of data protection: personal data</a:t>
            </a:r>
          </a:p>
        </p:txBody>
      </p:sp>
      <p:graphicFrame>
        <p:nvGraphicFramePr>
          <p:cNvPr id="4" name="Content Placeholder 3">
            <a:extLst>
              <a:ext uri="{FF2B5EF4-FFF2-40B4-BE49-F238E27FC236}">
                <a16:creationId xmlns:a16="http://schemas.microsoft.com/office/drawing/2014/main" id="{D0F61157-35B5-423B-ACF6-DF695FF07AA7}"/>
              </a:ext>
            </a:extLst>
          </p:cNvPr>
          <p:cNvGraphicFramePr>
            <a:graphicFrameLocks noGrp="1"/>
          </p:cNvGraphicFramePr>
          <p:nvPr>
            <p:ph idx="1"/>
            <p:extLst>
              <p:ext uri="{D42A27DB-BD31-4B8C-83A1-F6EECF244321}">
                <p14:modId xmlns:p14="http://schemas.microsoft.com/office/powerpoint/2010/main" val="552596795"/>
              </p:ext>
            </p:extLst>
          </p:nvPr>
        </p:nvGraphicFramePr>
        <p:xfrm>
          <a:off x="635457" y="2849744"/>
          <a:ext cx="10916464" cy="3520440"/>
        </p:xfrm>
        <a:graphic>
          <a:graphicData uri="http://schemas.openxmlformats.org/drawingml/2006/table">
            <a:tbl>
              <a:tblPr/>
              <a:tblGrid>
                <a:gridCol w="10134025">
                  <a:extLst>
                    <a:ext uri="{9D8B030D-6E8A-4147-A177-3AD203B41FA5}">
                      <a16:colId xmlns:a16="http://schemas.microsoft.com/office/drawing/2014/main" val="860235187"/>
                    </a:ext>
                  </a:extLst>
                </a:gridCol>
                <a:gridCol w="782439">
                  <a:extLst>
                    <a:ext uri="{9D8B030D-6E8A-4147-A177-3AD203B41FA5}">
                      <a16:colId xmlns:a16="http://schemas.microsoft.com/office/drawing/2014/main" val="3665250579"/>
                    </a:ext>
                  </a:extLst>
                </a:gridCol>
              </a:tblGrid>
              <a:tr h="3484459">
                <a:tc>
                  <a:txBody>
                    <a:bodyPr/>
                    <a:lstStyle/>
                    <a:p>
                      <a:r>
                        <a:rPr lang="en-AU" sz="2100"/>
                        <a:t>GDPR Article 4 Definitions</a:t>
                      </a:r>
                    </a:p>
                    <a:p>
                      <a:endParaRPr lang="en-AU" sz="2100"/>
                    </a:p>
                    <a:p>
                      <a:pPr marL="342900" indent="-342900">
                        <a:buAutoNum type="arabicParenBoth"/>
                      </a:pPr>
                      <a:r>
                        <a:rPr lang="en-US" sz="2100"/>
                        <a:t>‘personal data’ means any information relating to an identified or identifiable natural person (‘data subject’); an identifiable natural person is one who can be identified, directly or indirectly, in particular by reference to an identifier such as a name, an identification number, location data, an online identifier or to one or more factors specific to the physical, physiological, genetic, mental, economic, cultural or social identity of that natural person;’</a:t>
                      </a:r>
                    </a:p>
                    <a:p>
                      <a:pPr marL="342900" indent="-342900">
                        <a:buAutoNum type="arabicParenBoth"/>
                      </a:pPr>
                      <a:endParaRPr lang="en-US" sz="2100"/>
                    </a:p>
                    <a:p>
                      <a:pPr marL="0" indent="0">
                        <a:buNone/>
                      </a:pPr>
                      <a:r>
                        <a:rPr lang="en-US" sz="2100"/>
                        <a:t>-&gt; very wide/broad definition of ‘personal data’</a:t>
                      </a:r>
                    </a:p>
                    <a:p>
                      <a:endParaRPr lang="en-AU" sz="2100"/>
                    </a:p>
                  </a:txBody>
                  <a:tcPr marL="0" marR="0" marT="0" marB="0">
                    <a:lnL>
                      <a:noFill/>
                    </a:lnL>
                    <a:lnR>
                      <a:noFill/>
                    </a:lnR>
                    <a:lnT>
                      <a:noFill/>
                    </a:lnT>
                    <a:lnB>
                      <a:noFill/>
                    </a:lnB>
                  </a:tcPr>
                </a:tc>
                <a:tc>
                  <a:txBody>
                    <a:bodyPr/>
                    <a:lstStyle/>
                    <a:p>
                      <a:endParaRPr lang="en-US" sz="2100"/>
                    </a:p>
                  </a:txBody>
                  <a:tcPr marL="0" marR="0" marT="0" marB="0">
                    <a:lnL>
                      <a:noFill/>
                    </a:lnL>
                    <a:lnR>
                      <a:noFill/>
                    </a:lnR>
                    <a:lnT>
                      <a:noFill/>
                    </a:lnT>
                    <a:lnB>
                      <a:noFill/>
                    </a:lnB>
                  </a:tcPr>
                </a:tc>
                <a:extLst>
                  <a:ext uri="{0D108BD9-81ED-4DB2-BD59-A6C34878D82A}">
                    <a16:rowId xmlns:a16="http://schemas.microsoft.com/office/drawing/2014/main" val="3999197248"/>
                  </a:ext>
                </a:extLst>
              </a:tr>
            </a:tbl>
          </a:graphicData>
        </a:graphic>
      </p:graphicFrame>
    </p:spTree>
    <p:extLst>
      <p:ext uri="{BB962C8B-B14F-4D97-AF65-F5344CB8AC3E}">
        <p14:creationId xmlns:p14="http://schemas.microsoft.com/office/powerpoint/2010/main" val="490012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8BCA1D-ACDF-4D63-9AA0-366C4F8553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BA324B-EE8E-48C0-B7EC-73419066F600}"/>
              </a:ext>
            </a:extLst>
          </p:cNvPr>
          <p:cNvSpPr>
            <a:spLocks noGrp="1"/>
          </p:cNvSpPr>
          <p:nvPr>
            <p:ph type="title"/>
          </p:nvPr>
        </p:nvSpPr>
        <p:spPr>
          <a:xfrm>
            <a:off x="746228" y="1037967"/>
            <a:ext cx="3054091" cy="4709131"/>
          </a:xfrm>
        </p:spPr>
        <p:txBody>
          <a:bodyPr anchor="ctr">
            <a:normAutofit/>
          </a:bodyPr>
          <a:lstStyle/>
          <a:p>
            <a:r>
              <a:rPr lang="en-GB">
                <a:solidFill>
                  <a:schemeClr val="accent1"/>
                </a:solidFill>
              </a:rPr>
              <a:t>Art 5 principles related to processing personal data</a:t>
            </a:r>
            <a:endParaRPr lang="en-AU">
              <a:solidFill>
                <a:schemeClr val="accent1"/>
              </a:solidFill>
            </a:endParaRPr>
          </a:p>
        </p:txBody>
      </p:sp>
      <p:sp>
        <p:nvSpPr>
          <p:cNvPr id="12" name="Rectangle 11">
            <a:extLst>
              <a:ext uri="{FF2B5EF4-FFF2-40B4-BE49-F238E27FC236}">
                <a16:creationId xmlns:a16="http://schemas.microsoft.com/office/drawing/2014/main" id="{5DB82E3F-D9C4-42E7-AABF-D760C2F561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5F145784-B126-48E6-B33B-0BEA2EBF18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06AD7FED-ECA8-4F84-9067-C1B1E9610F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74DF12F2-5059-41AC-A8BD-D5E115CDC2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26592134-2919-4582-940C-063C8876C16F}"/>
              </a:ext>
            </a:extLst>
          </p:cNvPr>
          <p:cNvGraphicFramePr>
            <a:graphicFrameLocks noGrp="1"/>
          </p:cNvGraphicFramePr>
          <p:nvPr>
            <p:ph idx="1"/>
            <p:extLst>
              <p:ext uri="{D42A27DB-BD31-4B8C-83A1-F6EECF244321}">
                <p14:modId xmlns:p14="http://schemas.microsoft.com/office/powerpoint/2010/main" val="455593497"/>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686383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A078A52F-85EA-4C0B-962B-D9D9DD4DD7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29" name="Rectangle 72">
            <a:extLst>
              <a:ext uri="{FF2B5EF4-FFF2-40B4-BE49-F238E27FC236}">
                <a16:creationId xmlns:a16="http://schemas.microsoft.com/office/drawing/2014/main" id="{919797D5-5700-4683-B30A-5B4D56CB82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030" name="Rectangle 74">
            <a:extLst>
              <a:ext uri="{FF2B5EF4-FFF2-40B4-BE49-F238E27FC236}">
                <a16:creationId xmlns:a16="http://schemas.microsoft.com/office/drawing/2014/main" id="{4856A7B9-9801-42EC-A4C9-7E22A56EF5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031" name="Rectangle 76">
            <a:extLst>
              <a:ext uri="{FF2B5EF4-FFF2-40B4-BE49-F238E27FC236}">
                <a16:creationId xmlns:a16="http://schemas.microsoft.com/office/drawing/2014/main" id="{8AD54DB8-C150-4290-85D6-F5B0262BFE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032" name="Rectangle 78">
            <a:extLst>
              <a:ext uri="{FF2B5EF4-FFF2-40B4-BE49-F238E27FC236}">
                <a16:creationId xmlns:a16="http://schemas.microsoft.com/office/drawing/2014/main" id="{1858541D-2420-42BA-AE82-6F4C2C9532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3" name="Group 80">
            <a:extLst>
              <a:ext uri="{FF2B5EF4-FFF2-40B4-BE49-F238E27FC236}">
                <a16:creationId xmlns:a16="http://schemas.microsoft.com/office/drawing/2014/main" id="{78305D22-9D29-496C-9D4A-9ED19F72DA2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3" y="453643"/>
            <a:ext cx="11298934" cy="5936922"/>
            <a:chOff x="446533" y="453643"/>
            <a:chExt cx="11298934" cy="5936922"/>
          </a:xfrm>
        </p:grpSpPr>
        <p:sp>
          <p:nvSpPr>
            <p:cNvPr id="82" name="Rectangle 81">
              <a:extLst>
                <a:ext uri="{FF2B5EF4-FFF2-40B4-BE49-F238E27FC236}">
                  <a16:creationId xmlns:a16="http://schemas.microsoft.com/office/drawing/2014/main" id="{A27040C2-2DE8-458B-B7BC-1ED5AE84A7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46533" y="4199467"/>
              <a:ext cx="11296733" cy="21910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82">
              <a:extLst>
                <a:ext uri="{FF2B5EF4-FFF2-40B4-BE49-F238E27FC236}">
                  <a16:creationId xmlns:a16="http://schemas.microsoft.com/office/drawing/2014/main" id="{199BD303-D1E8-4AF0-AB64-E765E7F09F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83">
              <a:extLst>
                <a:ext uri="{FF2B5EF4-FFF2-40B4-BE49-F238E27FC236}">
                  <a16:creationId xmlns:a16="http://schemas.microsoft.com/office/drawing/2014/main" id="{713A7C3E-79D5-4261-ACEF-01D0DA633E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84">
              <a:extLst>
                <a:ext uri="{FF2B5EF4-FFF2-40B4-BE49-F238E27FC236}">
                  <a16:creationId xmlns:a16="http://schemas.microsoft.com/office/drawing/2014/main" id="{C198D765-9CF7-454B-A89D-67139D11E2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7D0D34F9-24C7-4ADE-808E-A9DF31523430}"/>
              </a:ext>
            </a:extLst>
          </p:cNvPr>
          <p:cNvSpPr>
            <a:spLocks noGrp="1"/>
          </p:cNvSpPr>
          <p:nvPr>
            <p:ph type="title"/>
          </p:nvPr>
        </p:nvSpPr>
        <p:spPr>
          <a:xfrm>
            <a:off x="581191" y="4000698"/>
            <a:ext cx="10993549" cy="1475013"/>
          </a:xfrm>
        </p:spPr>
        <p:txBody>
          <a:bodyPr vert="horz" lIns="91440" tIns="45720" rIns="91440" bIns="45720" rtlCol="0" anchor="b">
            <a:normAutofit/>
          </a:bodyPr>
          <a:lstStyle/>
          <a:p>
            <a:r>
              <a:rPr lang="en-US" sz="3600" dirty="0"/>
              <a:t>Welcome </a:t>
            </a:r>
            <a:r>
              <a:rPr lang="en-US" sz="3600" dirty="0" smtClean="0"/>
              <a:t>back </a:t>
            </a:r>
            <a:r>
              <a:rPr lang="en-US" sz="3600" dirty="0"/>
              <a:t>to internet law!</a:t>
            </a:r>
          </a:p>
        </p:txBody>
      </p:sp>
      <p:pic>
        <p:nvPicPr>
          <p:cNvPr id="1026" name="Picture 2" descr="Image result for internet law">
            <a:extLst>
              <a:ext uri="{FF2B5EF4-FFF2-40B4-BE49-F238E27FC236}">
                <a16:creationId xmlns:a16="http://schemas.microsoft.com/office/drawing/2014/main" id="{B66A2C21-FCF6-415B-8E0B-BE5A31BA32D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1595" r="1" b="4017"/>
          <a:stretch/>
        </p:blipFill>
        <p:spPr bwMode="auto">
          <a:xfrm>
            <a:off x="446532" y="599725"/>
            <a:ext cx="11292143" cy="3557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500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0130DC-F780-43D2-B26A-92EACD7895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270C03-4616-425B-BEF5-D33A856175F1}"/>
              </a:ext>
            </a:extLst>
          </p:cNvPr>
          <p:cNvSpPr>
            <a:spLocks noGrp="1"/>
          </p:cNvSpPr>
          <p:nvPr>
            <p:ph type="title"/>
          </p:nvPr>
        </p:nvSpPr>
        <p:spPr>
          <a:xfrm>
            <a:off x="581192" y="641653"/>
            <a:ext cx="11029616" cy="1095560"/>
          </a:xfrm>
        </p:spPr>
        <p:txBody>
          <a:bodyPr anchor="t">
            <a:normAutofit/>
          </a:bodyPr>
          <a:lstStyle/>
          <a:p>
            <a:r>
              <a:rPr lang="en-GB">
                <a:solidFill>
                  <a:schemeClr val="accent2"/>
                </a:solidFill>
              </a:rPr>
              <a:t>Art 6 Lawfulness of processing</a:t>
            </a:r>
            <a:endParaRPr lang="en-AU">
              <a:solidFill>
                <a:schemeClr val="accent2"/>
              </a:solidFill>
            </a:endParaRPr>
          </a:p>
        </p:txBody>
      </p:sp>
      <p:sp>
        <p:nvSpPr>
          <p:cNvPr id="10" name="Rectangle 9">
            <a:extLst>
              <a:ext uri="{FF2B5EF4-FFF2-40B4-BE49-F238E27FC236}">
                <a16:creationId xmlns:a16="http://schemas.microsoft.com/office/drawing/2014/main" id="{17676E0E-5B44-4166-8EDD-CFDBAC622C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1"/>
            <a:ext cx="11298933"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EDE23C18-772B-439D-8A2D-10A3FB3C0CAD}"/>
              </a:ext>
            </a:extLst>
          </p:cNvPr>
          <p:cNvSpPr>
            <a:spLocks noGrp="1"/>
          </p:cNvSpPr>
          <p:nvPr>
            <p:ph idx="1"/>
          </p:nvPr>
        </p:nvSpPr>
        <p:spPr>
          <a:xfrm>
            <a:off x="581192" y="1879600"/>
            <a:ext cx="11029615" cy="3979200"/>
          </a:xfrm>
        </p:spPr>
        <p:txBody>
          <a:bodyPr>
            <a:normAutofit/>
          </a:bodyPr>
          <a:lstStyle/>
          <a:p>
            <a:pPr>
              <a:lnSpc>
                <a:spcPct val="90000"/>
              </a:lnSpc>
            </a:pPr>
            <a:r>
              <a:rPr lang="en-GB" sz="1900">
                <a:solidFill>
                  <a:schemeClr val="accent2">
                    <a:lumMod val="50000"/>
                  </a:schemeClr>
                </a:solidFill>
              </a:rPr>
              <a:t>6 legal bases on which data processing will be lawful:</a:t>
            </a:r>
          </a:p>
          <a:p>
            <a:pPr lvl="1">
              <a:lnSpc>
                <a:spcPct val="90000"/>
              </a:lnSpc>
            </a:pPr>
            <a:r>
              <a:rPr lang="en-GB" sz="1900">
                <a:solidFill>
                  <a:schemeClr val="accent2">
                    <a:lumMod val="50000"/>
                  </a:schemeClr>
                </a:solidFill>
              </a:rPr>
              <a:t>Consent of data subject for one or more specific purposes</a:t>
            </a:r>
          </a:p>
          <a:p>
            <a:pPr lvl="1">
              <a:lnSpc>
                <a:spcPct val="90000"/>
              </a:lnSpc>
            </a:pPr>
            <a:r>
              <a:rPr lang="en-GB" sz="1900">
                <a:solidFill>
                  <a:schemeClr val="accent2">
                    <a:lumMod val="50000"/>
                  </a:schemeClr>
                </a:solidFill>
              </a:rPr>
              <a:t>Processing is necessary for the performance of a contract to which the data subject is a party</a:t>
            </a:r>
          </a:p>
          <a:p>
            <a:pPr lvl="1">
              <a:lnSpc>
                <a:spcPct val="90000"/>
              </a:lnSpc>
            </a:pPr>
            <a:r>
              <a:rPr lang="en-GB" sz="1900">
                <a:solidFill>
                  <a:schemeClr val="accent2">
                    <a:lumMod val="50000"/>
                  </a:schemeClr>
                </a:solidFill>
              </a:rPr>
              <a:t>Processing is necessary for the data controller’s compliance with a legal obligation</a:t>
            </a:r>
          </a:p>
          <a:p>
            <a:pPr lvl="1">
              <a:lnSpc>
                <a:spcPct val="90000"/>
              </a:lnSpc>
            </a:pPr>
            <a:r>
              <a:rPr lang="en-GB" sz="1900">
                <a:solidFill>
                  <a:schemeClr val="accent2">
                    <a:lumMod val="50000"/>
                  </a:schemeClr>
                </a:solidFill>
              </a:rPr>
              <a:t>Processing is necessary to protect the vital interest of the data subject or of another natural person</a:t>
            </a:r>
          </a:p>
          <a:p>
            <a:pPr lvl="1">
              <a:lnSpc>
                <a:spcPct val="90000"/>
              </a:lnSpc>
            </a:pPr>
            <a:r>
              <a:rPr lang="en-GB" sz="1900">
                <a:solidFill>
                  <a:schemeClr val="accent2">
                    <a:lumMod val="50000"/>
                  </a:schemeClr>
                </a:solidFill>
              </a:rPr>
              <a:t>Processing is necessary for a task carried out in the public interest or in the exercise of official authority vested in the controller</a:t>
            </a:r>
          </a:p>
          <a:p>
            <a:pPr lvl="1">
              <a:lnSpc>
                <a:spcPct val="90000"/>
              </a:lnSpc>
            </a:pPr>
            <a:r>
              <a:rPr lang="en-GB" sz="1900">
                <a:solidFill>
                  <a:schemeClr val="accent2">
                    <a:lumMod val="50000"/>
                  </a:schemeClr>
                </a:solidFill>
              </a:rPr>
              <a:t>Processing is necessary for the purposes of the legitimate interests pursued by the controller or by a third party, except where such interests are overridden by the interests of fundamental rights and freedoms of the data subject which require protection of personal data, in particular where the data subject is a child</a:t>
            </a:r>
          </a:p>
          <a:p>
            <a:pPr>
              <a:lnSpc>
                <a:spcPct val="90000"/>
              </a:lnSpc>
            </a:pPr>
            <a:endParaRPr lang="en-AU" sz="1900">
              <a:solidFill>
                <a:schemeClr val="accent2">
                  <a:lumMod val="50000"/>
                </a:schemeClr>
              </a:solidFill>
            </a:endParaRPr>
          </a:p>
        </p:txBody>
      </p:sp>
    </p:spTree>
    <p:extLst>
      <p:ext uri="{BB962C8B-B14F-4D97-AF65-F5344CB8AC3E}">
        <p14:creationId xmlns:p14="http://schemas.microsoft.com/office/powerpoint/2010/main" val="107617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CFD297-D1AB-4A9E-9DD2-20560FF8ED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BFF9B0B-559F-4DEB-BE09-8CB6C87BC0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84446"/>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D00653BB-8104-4496-BA4F-6D7299B5B0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84446"/>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2DDA8682-5D58-471F-ABF5-86935C442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80889"/>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B9F686BF-39CA-4117-85DD-9C82FA1C8B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4757866"/>
            <a:ext cx="11309338" cy="165668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FCFBF4E-92D7-4B40-9174-3D2413FDD977}"/>
              </a:ext>
            </a:extLst>
          </p:cNvPr>
          <p:cNvSpPr>
            <a:spLocks noGrp="1"/>
          </p:cNvSpPr>
          <p:nvPr>
            <p:ph type="title"/>
          </p:nvPr>
        </p:nvSpPr>
        <p:spPr>
          <a:xfrm>
            <a:off x="581192" y="4845617"/>
            <a:ext cx="11029616" cy="1013800"/>
          </a:xfrm>
        </p:spPr>
        <p:txBody>
          <a:bodyPr>
            <a:normAutofit/>
          </a:bodyPr>
          <a:lstStyle/>
          <a:p>
            <a:r>
              <a:rPr lang="en-GB">
                <a:solidFill>
                  <a:srgbClr val="FFFEFF"/>
                </a:solidFill>
              </a:rPr>
              <a:t>Important features of gdpr</a:t>
            </a:r>
            <a:endParaRPr lang="en-AU">
              <a:solidFill>
                <a:srgbClr val="FFFEFF"/>
              </a:solidFill>
            </a:endParaRPr>
          </a:p>
        </p:txBody>
      </p:sp>
      <p:graphicFrame>
        <p:nvGraphicFramePr>
          <p:cNvPr id="5" name="Content Placeholder 2">
            <a:extLst>
              <a:ext uri="{FF2B5EF4-FFF2-40B4-BE49-F238E27FC236}">
                <a16:creationId xmlns:a16="http://schemas.microsoft.com/office/drawing/2014/main" id="{ED9EEFCD-5C83-4F40-86FC-7A8AB09C46AF}"/>
              </a:ext>
            </a:extLst>
          </p:cNvPr>
          <p:cNvGraphicFramePr>
            <a:graphicFrameLocks noGrp="1"/>
          </p:cNvGraphicFramePr>
          <p:nvPr>
            <p:ph idx="1"/>
            <p:extLst>
              <p:ext uri="{D42A27DB-BD31-4B8C-83A1-F6EECF244321}">
                <p14:modId xmlns:p14="http://schemas.microsoft.com/office/powerpoint/2010/main" val="132835860"/>
              </p:ext>
            </p:extLst>
          </p:nvPr>
        </p:nvGraphicFramePr>
        <p:xfrm>
          <a:off x="581025" y="728488"/>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4212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A0CC2-F77A-4087-A4A5-76DFA2AA8840}"/>
              </a:ext>
            </a:extLst>
          </p:cNvPr>
          <p:cNvSpPr>
            <a:spLocks noGrp="1"/>
          </p:cNvSpPr>
          <p:nvPr>
            <p:ph type="title"/>
          </p:nvPr>
        </p:nvSpPr>
        <p:spPr/>
        <p:txBody>
          <a:bodyPr/>
          <a:lstStyle/>
          <a:p>
            <a:r>
              <a:rPr lang="en-GB" dirty="0"/>
              <a:t>Extraterritorial research of </a:t>
            </a:r>
            <a:r>
              <a:rPr lang="en-GB" dirty="0" err="1"/>
              <a:t>gdpr</a:t>
            </a:r>
            <a:endParaRPr lang="en-AU" dirty="0"/>
          </a:p>
        </p:txBody>
      </p:sp>
      <p:sp>
        <p:nvSpPr>
          <p:cNvPr id="3" name="Content Placeholder 2">
            <a:extLst>
              <a:ext uri="{FF2B5EF4-FFF2-40B4-BE49-F238E27FC236}">
                <a16:creationId xmlns:a16="http://schemas.microsoft.com/office/drawing/2014/main" id="{ED141162-D9F8-4E6D-BE50-798CB0539963}"/>
              </a:ext>
            </a:extLst>
          </p:cNvPr>
          <p:cNvSpPr>
            <a:spLocks noGrp="1"/>
          </p:cNvSpPr>
          <p:nvPr>
            <p:ph idx="1"/>
          </p:nvPr>
        </p:nvSpPr>
        <p:spPr>
          <a:xfrm>
            <a:off x="581192" y="2180496"/>
            <a:ext cx="11029615" cy="3678303"/>
          </a:xfrm>
        </p:spPr>
        <p:txBody>
          <a:bodyPr>
            <a:normAutofit lnSpcReduction="10000"/>
          </a:bodyPr>
          <a:lstStyle/>
          <a:p>
            <a:pPr marL="0" indent="0" algn="ctr">
              <a:buNone/>
            </a:pPr>
            <a:r>
              <a:rPr lang="en-GB" i="1" dirty="0"/>
              <a:t>Article 3</a:t>
            </a:r>
          </a:p>
          <a:p>
            <a:pPr marL="0" indent="0" algn="ctr">
              <a:buNone/>
            </a:pPr>
            <a:r>
              <a:rPr lang="en-GB" b="1" dirty="0"/>
              <a:t>Territorial Scope</a:t>
            </a:r>
          </a:p>
          <a:p>
            <a:pPr marL="0" indent="0">
              <a:buNone/>
            </a:pPr>
            <a:r>
              <a:rPr lang="en-US" dirty="0"/>
              <a:t>1.   This Regulation applies to the processing of personal data in the context of the activities of an establishment of a controller or a processor in the Union, regardless of whether the processing takes place in the Union or not.</a:t>
            </a:r>
          </a:p>
          <a:p>
            <a:pPr marL="0" indent="0">
              <a:buNone/>
            </a:pPr>
            <a:r>
              <a:rPr lang="en-US" dirty="0"/>
              <a:t>2.   This Regulation applies to the processing of personal data of data subjects who are in the Union by a controller or processor not established in the Union, where the processing activities are related to:</a:t>
            </a:r>
          </a:p>
          <a:p>
            <a:pPr marL="342900" indent="-342900">
              <a:buAutoNum type="alphaLcParenBoth"/>
            </a:pPr>
            <a:r>
              <a:rPr lang="en-US" dirty="0"/>
              <a:t>The offering of goods or services, irrespective of whether a payment of the data subject is required, to such data subjects in the Union; or</a:t>
            </a:r>
          </a:p>
          <a:p>
            <a:pPr marL="342900" indent="-342900">
              <a:buAutoNum type="alphaLcParenBoth"/>
            </a:pPr>
            <a:r>
              <a:rPr lang="en-US" dirty="0"/>
              <a:t>The monitoring of their behavior as far as their </a:t>
            </a:r>
            <a:r>
              <a:rPr lang="en-US" dirty="0" err="1"/>
              <a:t>behaviour</a:t>
            </a:r>
            <a:r>
              <a:rPr lang="en-US" dirty="0"/>
              <a:t> takes place within the Union.</a:t>
            </a:r>
          </a:p>
          <a:p>
            <a:pPr marL="0" indent="0">
              <a:buNone/>
            </a:pPr>
            <a:r>
              <a:rPr lang="en-US" dirty="0"/>
              <a:t>3. This Regulation applies to the processing of personal data by a controller not established in the Union, but in a place where Member State law applies by virtue of public international law.</a:t>
            </a:r>
          </a:p>
          <a:p>
            <a:pPr marL="0" indent="0">
              <a:buNone/>
            </a:pPr>
            <a:endParaRPr lang="en-US" dirty="0"/>
          </a:p>
        </p:txBody>
      </p:sp>
    </p:spTree>
    <p:extLst>
      <p:ext uri="{BB962C8B-B14F-4D97-AF65-F5344CB8AC3E}">
        <p14:creationId xmlns:p14="http://schemas.microsoft.com/office/powerpoint/2010/main" val="2069983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0130DC-F780-43D2-B26A-92EACD7895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236D7C-741D-4508-8DB6-C2E598CEBD3E}"/>
              </a:ext>
            </a:extLst>
          </p:cNvPr>
          <p:cNvSpPr>
            <a:spLocks noGrp="1"/>
          </p:cNvSpPr>
          <p:nvPr>
            <p:ph type="title"/>
          </p:nvPr>
        </p:nvSpPr>
        <p:spPr>
          <a:xfrm>
            <a:off x="581192" y="641653"/>
            <a:ext cx="11029616" cy="1095560"/>
          </a:xfrm>
        </p:spPr>
        <p:txBody>
          <a:bodyPr anchor="t">
            <a:normAutofit/>
          </a:bodyPr>
          <a:lstStyle/>
          <a:p>
            <a:r>
              <a:rPr lang="en-GB">
                <a:solidFill>
                  <a:schemeClr val="accent2"/>
                </a:solidFill>
              </a:rPr>
              <a:t>Gdpr’s worldwide reach - controversial</a:t>
            </a:r>
            <a:endParaRPr lang="en-AU">
              <a:solidFill>
                <a:schemeClr val="accent2"/>
              </a:solidFill>
            </a:endParaRPr>
          </a:p>
        </p:txBody>
      </p:sp>
      <p:sp>
        <p:nvSpPr>
          <p:cNvPr id="10" name="Rectangle 9">
            <a:extLst>
              <a:ext uri="{FF2B5EF4-FFF2-40B4-BE49-F238E27FC236}">
                <a16:creationId xmlns:a16="http://schemas.microsoft.com/office/drawing/2014/main" id="{17676E0E-5B44-4166-8EDD-CFDBAC622C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1"/>
            <a:ext cx="11298933"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00C7AFD0-ABA0-4E29-8C30-E440372588F1}"/>
              </a:ext>
            </a:extLst>
          </p:cNvPr>
          <p:cNvSpPr>
            <a:spLocks noGrp="1"/>
          </p:cNvSpPr>
          <p:nvPr>
            <p:ph idx="1"/>
          </p:nvPr>
        </p:nvSpPr>
        <p:spPr>
          <a:xfrm>
            <a:off x="581192" y="1879600"/>
            <a:ext cx="11029615" cy="3979200"/>
          </a:xfrm>
        </p:spPr>
        <p:txBody>
          <a:bodyPr>
            <a:normAutofit/>
          </a:bodyPr>
          <a:lstStyle/>
          <a:p>
            <a:pPr>
              <a:lnSpc>
                <a:spcPct val="90000"/>
              </a:lnSpc>
            </a:pPr>
            <a:r>
              <a:rPr lang="en-GB" sz="2000" dirty="0">
                <a:solidFill>
                  <a:schemeClr val="accent2">
                    <a:lumMod val="50000"/>
                  </a:schemeClr>
                </a:solidFill>
              </a:rPr>
              <a:t>Through the GDPR’s provisions on its territorial scope and transfers outside of the EU, the reach of the GDPR, according to EU law, the GDPR could apply to many entities and organisations outside of the EU</a:t>
            </a:r>
            <a:endParaRPr lang="en-AU" sz="2000" dirty="0">
              <a:solidFill>
                <a:schemeClr val="accent2">
                  <a:lumMod val="50000"/>
                </a:schemeClr>
              </a:solidFill>
            </a:endParaRPr>
          </a:p>
          <a:p>
            <a:pPr>
              <a:lnSpc>
                <a:spcPct val="90000"/>
              </a:lnSpc>
            </a:pPr>
            <a:r>
              <a:rPr lang="en-GB" sz="2000" dirty="0">
                <a:solidFill>
                  <a:schemeClr val="accent2">
                    <a:lumMod val="50000"/>
                  </a:schemeClr>
                </a:solidFill>
              </a:rPr>
              <a:t>I</a:t>
            </a:r>
            <a:r>
              <a:rPr lang="en-AU" sz="2000" dirty="0">
                <a:solidFill>
                  <a:schemeClr val="accent2">
                    <a:lumMod val="50000"/>
                  </a:schemeClr>
                </a:solidFill>
              </a:rPr>
              <a:t>n my opinion, </a:t>
            </a:r>
            <a:r>
              <a:rPr lang="en-AU" sz="2000" dirty="0" smtClean="0">
                <a:solidFill>
                  <a:schemeClr val="accent2">
                    <a:lumMod val="50000"/>
                  </a:schemeClr>
                </a:solidFill>
              </a:rPr>
              <a:t> Art </a:t>
            </a:r>
            <a:r>
              <a:rPr lang="en-AU" sz="2000" dirty="0">
                <a:solidFill>
                  <a:schemeClr val="accent2">
                    <a:lumMod val="50000"/>
                  </a:schemeClr>
                </a:solidFill>
              </a:rPr>
              <a:t>3 on Territorial Scope was drafted to ensure that large US tech companies such as Google and Facebook, which have millions of users in the EU, would be subject to EU data protection law (in the </a:t>
            </a:r>
            <a:r>
              <a:rPr lang="en-AU" sz="2000" i="1" dirty="0" err="1">
                <a:solidFill>
                  <a:schemeClr val="accent2">
                    <a:lumMod val="50000"/>
                  </a:schemeClr>
                </a:solidFill>
              </a:rPr>
              <a:t>Costeja</a:t>
            </a:r>
            <a:r>
              <a:rPr lang="en-AU" sz="2000" dirty="0">
                <a:solidFill>
                  <a:schemeClr val="accent2">
                    <a:lumMod val="50000"/>
                  </a:schemeClr>
                </a:solidFill>
              </a:rPr>
              <a:t> case Google argued, unsuccessfully, that it was not subject to EU law)</a:t>
            </a:r>
          </a:p>
          <a:p>
            <a:pPr>
              <a:lnSpc>
                <a:spcPct val="90000"/>
              </a:lnSpc>
            </a:pPr>
            <a:r>
              <a:rPr lang="en-GB" sz="2000" dirty="0">
                <a:solidFill>
                  <a:schemeClr val="accent2">
                    <a:lumMod val="50000"/>
                  </a:schemeClr>
                </a:solidFill>
              </a:rPr>
              <a:t>B</a:t>
            </a:r>
            <a:r>
              <a:rPr lang="en-AU" sz="2000" dirty="0">
                <a:solidFill>
                  <a:schemeClr val="accent2">
                    <a:lumMod val="50000"/>
                  </a:schemeClr>
                </a:solidFill>
              </a:rPr>
              <a:t>UT – in principle any organisation, large or small, in the US or China or a very small country, ought to comply with the GDPR if it is dealing with EU residents’ data in the situations specified in Art 3</a:t>
            </a:r>
          </a:p>
          <a:p>
            <a:pPr>
              <a:lnSpc>
                <a:spcPct val="90000"/>
              </a:lnSpc>
            </a:pPr>
            <a:r>
              <a:rPr lang="en-GB" sz="2000" dirty="0">
                <a:solidFill>
                  <a:schemeClr val="accent2">
                    <a:lumMod val="50000"/>
                  </a:schemeClr>
                </a:solidFill>
              </a:rPr>
              <a:t>S</a:t>
            </a:r>
            <a:r>
              <a:rPr lang="en-AU" sz="2000" dirty="0" err="1">
                <a:solidFill>
                  <a:schemeClr val="accent2">
                    <a:lumMod val="50000"/>
                  </a:schemeClr>
                </a:solidFill>
              </a:rPr>
              <a:t>ome</a:t>
            </a:r>
            <a:r>
              <a:rPr lang="en-AU" sz="2000" dirty="0">
                <a:solidFill>
                  <a:schemeClr val="accent2">
                    <a:lumMod val="50000"/>
                  </a:schemeClr>
                </a:solidFill>
              </a:rPr>
              <a:t> have criticised the GDPR as the EU’s attempt to regulate the whole internet!</a:t>
            </a:r>
          </a:p>
          <a:p>
            <a:pPr>
              <a:lnSpc>
                <a:spcPct val="90000"/>
              </a:lnSpc>
            </a:pPr>
            <a:r>
              <a:rPr lang="en-GB" sz="2000" dirty="0">
                <a:solidFill>
                  <a:schemeClr val="accent2">
                    <a:lumMod val="50000"/>
                  </a:schemeClr>
                </a:solidFill>
              </a:rPr>
              <a:t>I</a:t>
            </a:r>
            <a:r>
              <a:rPr lang="en-AU" sz="2000" dirty="0">
                <a:solidFill>
                  <a:schemeClr val="accent2">
                    <a:lumMod val="50000"/>
                  </a:schemeClr>
                </a:solidFill>
              </a:rPr>
              <a:t>s this the EU compensating for the fact it does not have a good and strong native technology industry unlike the US and China? </a:t>
            </a:r>
          </a:p>
          <a:p>
            <a:pPr>
              <a:lnSpc>
                <a:spcPct val="90000"/>
              </a:lnSpc>
            </a:pPr>
            <a:endParaRPr lang="en-GB" sz="2000" dirty="0">
              <a:solidFill>
                <a:schemeClr val="accent2">
                  <a:lumMod val="50000"/>
                </a:schemeClr>
              </a:solidFill>
            </a:endParaRPr>
          </a:p>
        </p:txBody>
      </p:sp>
    </p:spTree>
    <p:extLst>
      <p:ext uri="{BB962C8B-B14F-4D97-AF65-F5344CB8AC3E}">
        <p14:creationId xmlns:p14="http://schemas.microsoft.com/office/powerpoint/2010/main" val="4106765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‘Brussels effect’</a:t>
            </a:r>
            <a:endParaRPr lang="en-GB" dirty="0"/>
          </a:p>
        </p:txBody>
      </p:sp>
      <p:sp>
        <p:nvSpPr>
          <p:cNvPr id="3" name="Content Placeholder 2"/>
          <p:cNvSpPr>
            <a:spLocks noGrp="1"/>
          </p:cNvSpPr>
          <p:nvPr>
            <p:ph sz="half" idx="1"/>
          </p:nvPr>
        </p:nvSpPr>
        <p:spPr/>
        <p:txBody>
          <a:bodyPr/>
          <a:lstStyle/>
          <a:p>
            <a:r>
              <a:rPr lang="en-GB" dirty="0" smtClean="0"/>
              <a:t>Process of unilateral regulatory globalisation because of EU de facto externalising its laws outside the borders of the EU</a:t>
            </a:r>
          </a:p>
          <a:p>
            <a:r>
              <a:rPr lang="en-GB" dirty="0" smtClean="0"/>
              <a:t>GDPR may be an example of this</a:t>
            </a:r>
            <a:endParaRPr lang="en-GB"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61200" y="1978342"/>
            <a:ext cx="3200400" cy="4853940"/>
          </a:xfrm>
        </p:spPr>
      </p:pic>
    </p:spTree>
    <p:extLst>
      <p:ext uri="{BB962C8B-B14F-4D97-AF65-F5344CB8AC3E}">
        <p14:creationId xmlns:p14="http://schemas.microsoft.com/office/powerpoint/2010/main" val="42160287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8BCA1D-ACDF-4D63-9AA0-366C4F8553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A5909E-660C-4B6F-AA49-AF9FC77740A6}"/>
              </a:ext>
            </a:extLst>
          </p:cNvPr>
          <p:cNvSpPr>
            <a:spLocks noGrp="1"/>
          </p:cNvSpPr>
          <p:nvPr>
            <p:ph type="title"/>
          </p:nvPr>
        </p:nvSpPr>
        <p:spPr>
          <a:xfrm>
            <a:off x="746228" y="1037967"/>
            <a:ext cx="3054091" cy="4709131"/>
          </a:xfrm>
        </p:spPr>
        <p:txBody>
          <a:bodyPr anchor="ctr">
            <a:normAutofit/>
          </a:bodyPr>
          <a:lstStyle/>
          <a:p>
            <a:r>
              <a:rPr lang="en-GB">
                <a:solidFill>
                  <a:schemeClr val="accent1"/>
                </a:solidFill>
              </a:rPr>
              <a:t>What is happening in practice?</a:t>
            </a:r>
            <a:endParaRPr lang="en-AU">
              <a:solidFill>
                <a:schemeClr val="accent1"/>
              </a:solidFill>
            </a:endParaRPr>
          </a:p>
        </p:txBody>
      </p:sp>
      <p:sp>
        <p:nvSpPr>
          <p:cNvPr id="12" name="Rectangle 11">
            <a:extLst>
              <a:ext uri="{FF2B5EF4-FFF2-40B4-BE49-F238E27FC236}">
                <a16:creationId xmlns:a16="http://schemas.microsoft.com/office/drawing/2014/main" id="{5DB82E3F-D9C4-42E7-AABF-D760C2F561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5F145784-B126-48E6-B33B-0BEA2EBF18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06AD7FED-ECA8-4F84-9067-C1B1E9610F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74DF12F2-5059-41AC-A8BD-D5E115CDC2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C2A9DE45-B5ED-41DC-B671-0C6190382E04}"/>
              </a:ext>
            </a:extLst>
          </p:cNvPr>
          <p:cNvGraphicFramePr>
            <a:graphicFrameLocks noGrp="1"/>
          </p:cNvGraphicFramePr>
          <p:nvPr>
            <p:ph idx="1"/>
            <p:extLst>
              <p:ext uri="{D42A27DB-BD31-4B8C-83A1-F6EECF244321}">
                <p14:modId xmlns:p14="http://schemas.microsoft.com/office/powerpoint/2010/main" val="2073681085"/>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5544933"/>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9F905-3B5A-4F75-B1F3-333CCC24EA1F}"/>
              </a:ext>
            </a:extLst>
          </p:cNvPr>
          <p:cNvSpPr>
            <a:spLocks noGrp="1"/>
          </p:cNvSpPr>
          <p:nvPr>
            <p:ph type="title"/>
          </p:nvPr>
        </p:nvSpPr>
        <p:spPr>
          <a:xfrm>
            <a:off x="581192" y="702156"/>
            <a:ext cx="11029616" cy="1013800"/>
          </a:xfrm>
        </p:spPr>
        <p:txBody>
          <a:bodyPr>
            <a:normAutofit/>
          </a:bodyPr>
          <a:lstStyle/>
          <a:p>
            <a:r>
              <a:rPr lang="en-GB" dirty="0"/>
              <a:t>Data protection in the US</a:t>
            </a:r>
            <a:endParaRPr lang="en-AU" dirty="0"/>
          </a:p>
        </p:txBody>
      </p:sp>
      <p:sp>
        <p:nvSpPr>
          <p:cNvPr id="71" name="Rectangle 70">
            <a:extLst>
              <a:ext uri="{FF2B5EF4-FFF2-40B4-BE49-F238E27FC236}">
                <a16:creationId xmlns:a16="http://schemas.microsoft.com/office/drawing/2014/main" id="{3FE9758B-E361-4084-8D9F-729FA6C4AD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data protection in the usa">
            <a:extLst>
              <a:ext uri="{FF2B5EF4-FFF2-40B4-BE49-F238E27FC236}">
                <a16:creationId xmlns:a16="http://schemas.microsoft.com/office/drawing/2014/main" id="{7F0CAEB3-20C8-4828-B5D3-532020B0EC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 y="3298614"/>
            <a:ext cx="4962525" cy="177410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5E8ADE0-E94F-4E66-A3E3-BCF91065A716}"/>
              </a:ext>
            </a:extLst>
          </p:cNvPr>
          <p:cNvSpPr>
            <a:spLocks noGrp="1"/>
          </p:cNvSpPr>
          <p:nvPr>
            <p:ph idx="1"/>
          </p:nvPr>
        </p:nvSpPr>
        <p:spPr>
          <a:xfrm>
            <a:off x="6335805" y="2180496"/>
            <a:ext cx="5275001" cy="4045683"/>
          </a:xfrm>
        </p:spPr>
        <p:txBody>
          <a:bodyPr>
            <a:normAutofit/>
          </a:bodyPr>
          <a:lstStyle/>
          <a:p>
            <a:pPr>
              <a:lnSpc>
                <a:spcPct val="90000"/>
              </a:lnSpc>
            </a:pPr>
            <a:r>
              <a:rPr lang="en-GB" sz="1700"/>
              <a:t>Major cultural difference between the US and EU – not the same emphasis on privacy/data protection especially from a human rights perspective</a:t>
            </a:r>
          </a:p>
          <a:p>
            <a:pPr>
              <a:lnSpc>
                <a:spcPct val="90000"/>
              </a:lnSpc>
            </a:pPr>
            <a:r>
              <a:rPr lang="en-GB" sz="1700"/>
              <a:t>Fourth Amendment in the US offers a degree of privacy against the US government for US citizens</a:t>
            </a:r>
          </a:p>
          <a:p>
            <a:pPr>
              <a:lnSpc>
                <a:spcPct val="90000"/>
              </a:lnSpc>
            </a:pPr>
            <a:r>
              <a:rPr lang="en-GB" sz="1700"/>
              <a:t>No comprehensive data protection legislation at the federal level in the US</a:t>
            </a:r>
          </a:p>
          <a:p>
            <a:pPr>
              <a:lnSpc>
                <a:spcPct val="90000"/>
              </a:lnSpc>
            </a:pPr>
            <a:r>
              <a:rPr lang="en-GB" sz="1700"/>
              <a:t>Lots of trans-Atlantic problems over data protection – see CJEU </a:t>
            </a:r>
            <a:r>
              <a:rPr lang="en-GB" sz="1700" i="1" err="1"/>
              <a:t>Schrems</a:t>
            </a:r>
            <a:r>
              <a:rPr lang="en-GB" sz="1700"/>
              <a:t> case, Safe </a:t>
            </a:r>
            <a:r>
              <a:rPr lang="en-GB" sz="1700" err="1"/>
              <a:t>Harbor</a:t>
            </a:r>
            <a:r>
              <a:rPr lang="en-GB" sz="1700"/>
              <a:t> &gt; Privacy Shield</a:t>
            </a:r>
            <a:endParaRPr lang="en-AU" sz="1700"/>
          </a:p>
          <a:p>
            <a:pPr>
              <a:lnSpc>
                <a:spcPct val="90000"/>
              </a:lnSpc>
            </a:pPr>
            <a:r>
              <a:rPr lang="en-GB" sz="1700"/>
              <a:t>S</a:t>
            </a:r>
            <a:r>
              <a:rPr lang="en-AU" sz="1700" err="1"/>
              <a:t>ince</a:t>
            </a:r>
            <a:r>
              <a:rPr lang="en-AU" sz="1700"/>
              <a:t> the GDPR has been implemented, California has adopted its own data protect law, </a:t>
            </a:r>
            <a:r>
              <a:rPr lang="en-AU" sz="1700">
                <a:hlinkClick r:id="rId3"/>
              </a:rPr>
              <a:t>the California Consumer Privacy Act 2018</a:t>
            </a:r>
            <a:r>
              <a:rPr lang="en-AU" sz="1700"/>
              <a:t>, </a:t>
            </a:r>
            <a:r>
              <a:rPr lang="en-AU" sz="1700">
                <a:hlinkClick r:id="rId4"/>
              </a:rPr>
              <a:t>similar to the GDPR</a:t>
            </a:r>
            <a:endParaRPr lang="en-AU" sz="1700"/>
          </a:p>
          <a:p>
            <a:pPr>
              <a:lnSpc>
                <a:spcPct val="90000"/>
              </a:lnSpc>
            </a:pPr>
            <a:r>
              <a:rPr lang="en-GB" sz="1700"/>
              <a:t>W</a:t>
            </a:r>
            <a:r>
              <a:rPr lang="en-AU" sz="1700"/>
              <a:t>ill other US jurisdictions/federal follow suit?</a:t>
            </a:r>
            <a:endParaRPr lang="en-GB" sz="1700"/>
          </a:p>
        </p:txBody>
      </p:sp>
    </p:spTree>
    <p:extLst>
      <p:ext uri="{BB962C8B-B14F-4D97-AF65-F5344CB8AC3E}">
        <p14:creationId xmlns:p14="http://schemas.microsoft.com/office/powerpoint/2010/main" val="558957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8E96387-12F1-45E4-9322-ABBF2EE04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A9F421DD-DE4E-4547-A904-3F80E25E3F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09985DEC-1215-4209-9708-B45CC97740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90EB7086-616E-4D44-94BE-D0F7635617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a16="http://schemas.microsoft.com/office/drawing/2014/main" id="{F115DB35-53D7-4EDC-A965-A434929617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636FD034-30A6-4209-A74E-5326B5682F7B}"/>
              </a:ext>
            </a:extLst>
          </p:cNvPr>
          <p:cNvPicPr>
            <a:picLocks noGrp="1" noChangeAspect="1"/>
          </p:cNvPicPr>
          <p:nvPr>
            <p:ph idx="1"/>
          </p:nvPr>
        </p:nvPicPr>
        <p:blipFill rotWithShape="1">
          <a:blip r:embed="rId2"/>
          <a:srcRect l="12100" r="-1" b="-1"/>
          <a:stretch/>
        </p:blipFill>
        <p:spPr>
          <a:xfrm>
            <a:off x="1063280" y="1208531"/>
            <a:ext cx="6254571" cy="4735069"/>
          </a:xfrm>
          <a:prstGeom prst="rect">
            <a:avLst/>
          </a:prstGeom>
        </p:spPr>
      </p:pic>
      <p:sp>
        <p:nvSpPr>
          <p:cNvPr id="23" name="Rectangle 22">
            <a:extLst>
              <a:ext uri="{FF2B5EF4-FFF2-40B4-BE49-F238E27FC236}">
                <a16:creationId xmlns:a16="http://schemas.microsoft.com/office/drawing/2014/main" id="{4B610F9C-62FE-46FC-8607-C35030B632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itle 4">
            <a:extLst>
              <a:ext uri="{FF2B5EF4-FFF2-40B4-BE49-F238E27FC236}">
                <a16:creationId xmlns:a16="http://schemas.microsoft.com/office/drawing/2014/main" id="{BF3A0B55-58F9-4115-BBA3-A14C488B85ED}"/>
              </a:ext>
            </a:extLst>
          </p:cNvPr>
          <p:cNvSpPr>
            <a:spLocks noGrp="1"/>
          </p:cNvSpPr>
          <p:nvPr>
            <p:ph type="title"/>
          </p:nvPr>
        </p:nvSpPr>
        <p:spPr>
          <a:xfrm>
            <a:off x="8296275" y="1419225"/>
            <a:ext cx="3081576" cy="2085869"/>
          </a:xfrm>
        </p:spPr>
        <p:txBody>
          <a:bodyPr vert="horz" lIns="91440" tIns="45720" rIns="91440" bIns="45720" rtlCol="0" anchor="b">
            <a:normAutofit/>
          </a:bodyPr>
          <a:lstStyle/>
          <a:p>
            <a:r>
              <a:rPr lang="en-US" sz="3600">
                <a:solidFill>
                  <a:srgbClr val="FFFFFF"/>
                </a:solidFill>
              </a:rPr>
              <a:t>Questions?</a:t>
            </a:r>
          </a:p>
        </p:txBody>
      </p:sp>
    </p:spTree>
    <p:extLst>
      <p:ext uri="{BB962C8B-B14F-4D97-AF65-F5344CB8AC3E}">
        <p14:creationId xmlns:p14="http://schemas.microsoft.com/office/powerpoint/2010/main" val="1390170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8E96387-12F1-45E4-9322-ABBF2EE04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A9F421DD-DE4E-4547-A904-3F80E25E3F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09985DEC-1215-4209-9708-B45CC97740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90EB7086-616E-4D44-94BE-D0F7635617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79" name="Rectangle 78">
            <a:extLst>
              <a:ext uri="{FF2B5EF4-FFF2-40B4-BE49-F238E27FC236}">
                <a16:creationId xmlns:a16="http://schemas.microsoft.com/office/drawing/2014/main" id="{F115DB35-53D7-4EDC-A965-A434929617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break">
            <a:extLst>
              <a:ext uri="{FF2B5EF4-FFF2-40B4-BE49-F238E27FC236}">
                <a16:creationId xmlns:a16="http://schemas.microsoft.com/office/drawing/2014/main" id="{66AEEE4A-0E8F-4E99-B795-44DA0F1B970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1166" y="1379254"/>
            <a:ext cx="6518800" cy="4393623"/>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a:extLst>
              <a:ext uri="{FF2B5EF4-FFF2-40B4-BE49-F238E27FC236}">
                <a16:creationId xmlns:a16="http://schemas.microsoft.com/office/drawing/2014/main" id="{4B610F9C-62FE-46FC-8607-C35030B632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2645626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59157" y="1113764"/>
            <a:ext cx="3269749" cy="4624327"/>
          </a:xfrm>
        </p:spPr>
        <p:txBody>
          <a:bodyPr anchor="ctr">
            <a:normAutofit/>
          </a:bodyPr>
          <a:lstStyle/>
          <a:p>
            <a:r>
              <a:rPr lang="en-AU" sz="3200" dirty="0">
                <a:solidFill>
                  <a:schemeClr val="tx1"/>
                </a:solidFill>
              </a:rPr>
              <a:t>What is surveillance?</a:t>
            </a:r>
          </a:p>
        </p:txBody>
      </p:sp>
      <p:sp>
        <p:nvSpPr>
          <p:cNvPr id="2" name="Content Placeholder 1"/>
          <p:cNvSpPr>
            <a:spLocks noGrp="1"/>
          </p:cNvSpPr>
          <p:nvPr>
            <p:ph idx="1"/>
          </p:nvPr>
        </p:nvSpPr>
        <p:spPr>
          <a:xfrm>
            <a:off x="5096911" y="2116655"/>
            <a:ext cx="6108179" cy="4624327"/>
          </a:xfrm>
        </p:spPr>
        <p:txBody>
          <a:bodyPr anchor="ctr">
            <a:normAutofit/>
          </a:bodyPr>
          <a:lstStyle/>
          <a:p>
            <a:r>
              <a:rPr lang="en-US" dirty="0"/>
              <a:t>The monitoring of </a:t>
            </a:r>
            <a:r>
              <a:rPr lang="en-US" dirty="0" err="1"/>
              <a:t>behaviour</a:t>
            </a:r>
            <a:r>
              <a:rPr lang="en-US" dirty="0"/>
              <a:t>, activities, or other changing information, usually of people for the purposes of influencing/managing/directing/protecting them </a:t>
            </a:r>
            <a:r>
              <a:rPr lang="en-US" dirty="0">
                <a:hlinkClick r:id="rId3"/>
              </a:rPr>
              <a:t>(Lyon 2007)</a:t>
            </a:r>
            <a:endParaRPr lang="en-US" dirty="0"/>
          </a:p>
          <a:p>
            <a:r>
              <a:rPr lang="en-US" dirty="0"/>
              <a:t>Used by </a:t>
            </a:r>
            <a:r>
              <a:rPr lang="en-US" dirty="0" err="1"/>
              <a:t>govs</a:t>
            </a:r>
            <a:r>
              <a:rPr lang="en-US" dirty="0"/>
              <a:t> for intelligence gathering, prevention of crime, protection of process/group/person/object or for investigation of crime</a:t>
            </a:r>
          </a:p>
          <a:p>
            <a:r>
              <a:rPr lang="en-US" dirty="0"/>
              <a:t>Extent of government surveillance powers go to heart of issues about appropriate role of the state in our lives, including:</a:t>
            </a:r>
          </a:p>
          <a:p>
            <a:pPr lvl="1"/>
            <a:r>
              <a:rPr lang="en-US" dirty="0"/>
              <a:t>Rule of law</a:t>
            </a:r>
          </a:p>
          <a:p>
            <a:pPr lvl="1"/>
            <a:r>
              <a:rPr lang="en-US" dirty="0"/>
              <a:t>Liberal democratic </a:t>
            </a:r>
          </a:p>
          <a:p>
            <a:pPr lvl="1"/>
            <a:r>
              <a:rPr lang="en-US" dirty="0"/>
              <a:t>Public safety and security</a:t>
            </a:r>
          </a:p>
          <a:p>
            <a:pPr lvl="1"/>
            <a:r>
              <a:rPr lang="en-US" dirty="0"/>
              <a:t>Civil liberties and human rights (especially privacy)</a:t>
            </a:r>
          </a:p>
          <a:p>
            <a:pPr lvl="1"/>
            <a:endParaRPr lang="en-US" dirty="0"/>
          </a:p>
          <a:p>
            <a:endParaRPr lang="en-US" dirty="0"/>
          </a:p>
        </p:txBody>
      </p:sp>
    </p:spTree>
    <p:extLst>
      <p:ext uri="{BB962C8B-B14F-4D97-AF65-F5344CB8AC3E}">
        <p14:creationId xmlns:p14="http://schemas.microsoft.com/office/powerpoint/2010/main" val="1144138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29">
            <a:extLst>
              <a:ext uri="{FF2B5EF4-FFF2-40B4-BE49-F238E27FC236}">
                <a16:creationId xmlns:a16="http://schemas.microsoft.com/office/drawing/2014/main" id="{F7660A3D-94D7-4E5D-AE77-F2DEE49DF4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31">
            <a:extLst>
              <a:ext uri="{FF2B5EF4-FFF2-40B4-BE49-F238E27FC236}">
                <a16:creationId xmlns:a16="http://schemas.microsoft.com/office/drawing/2014/main" id="{A44EB985-DC5C-4DAC-9D62-8DC7D0F25A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33">
            <a:extLst>
              <a:ext uri="{FF2B5EF4-FFF2-40B4-BE49-F238E27FC236}">
                <a16:creationId xmlns:a16="http://schemas.microsoft.com/office/drawing/2014/main" id="{3FCB64ED-B050-4F57-8188-F233260082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35">
            <a:extLst>
              <a:ext uri="{FF2B5EF4-FFF2-40B4-BE49-F238E27FC236}">
                <a16:creationId xmlns:a16="http://schemas.microsoft.com/office/drawing/2014/main" id="{2BF5D0F4-EA4E-47A5-87BE-9ABB1AF66D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48" name="Rectangle 37">
            <a:extLst>
              <a:ext uri="{FF2B5EF4-FFF2-40B4-BE49-F238E27FC236}">
                <a16:creationId xmlns:a16="http://schemas.microsoft.com/office/drawing/2014/main" id="{D7834585-F49B-43A2-9226-38EBB9CE63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7763542-2126-4F91-BA8A-4B2F0FE4A7F5}"/>
              </a:ext>
            </a:extLst>
          </p:cNvPr>
          <p:cNvSpPr>
            <a:spLocks noGrp="1"/>
          </p:cNvSpPr>
          <p:nvPr>
            <p:ph type="title"/>
          </p:nvPr>
        </p:nvSpPr>
        <p:spPr>
          <a:xfrm>
            <a:off x="2156346" y="1097109"/>
            <a:ext cx="5439267" cy="4576358"/>
          </a:xfrm>
        </p:spPr>
        <p:txBody>
          <a:bodyPr vert="horz" lIns="91440" tIns="45720" rIns="91440" bIns="45720" rtlCol="0" anchor="ctr">
            <a:normAutofit/>
          </a:bodyPr>
          <a:lstStyle/>
          <a:p>
            <a:r>
              <a:rPr lang="en-US" dirty="0">
                <a:solidFill>
                  <a:schemeClr val="tx2">
                    <a:lumMod val="75000"/>
                  </a:schemeClr>
                </a:solidFill>
              </a:rPr>
              <a:t>Part </a:t>
            </a:r>
            <a:r>
              <a:rPr lang="en-US" dirty="0" err="1" smtClean="0">
                <a:solidFill>
                  <a:schemeClr val="tx2">
                    <a:lumMod val="75000"/>
                  </a:schemeClr>
                </a:solidFill>
              </a:rPr>
              <a:t>i</a:t>
            </a:r>
            <a:endParaRPr lang="en-US" dirty="0">
              <a:solidFill>
                <a:schemeClr val="tx2">
                  <a:lumMod val="75000"/>
                </a:schemeClr>
              </a:solidFill>
            </a:endParaRPr>
          </a:p>
        </p:txBody>
      </p:sp>
      <p:sp>
        <p:nvSpPr>
          <p:cNvPr id="49" name="Rectangle 39">
            <a:extLst>
              <a:ext uri="{FF2B5EF4-FFF2-40B4-BE49-F238E27FC236}">
                <a16:creationId xmlns:a16="http://schemas.microsoft.com/office/drawing/2014/main" id="{F5549486-A8CA-4D47-92EC-B95E900CAE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1191" y="457201"/>
            <a:ext cx="1106164" cy="58597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41">
            <a:extLst>
              <a:ext uri="{FF2B5EF4-FFF2-40B4-BE49-F238E27FC236}">
                <a16:creationId xmlns:a16="http://schemas.microsoft.com/office/drawing/2014/main" id="{A94003D5-55DD-4968-8D94-E9705D54AE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69" y="453642"/>
            <a:ext cx="3625597" cy="586329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6" name="Text Placeholder 5">
            <a:extLst>
              <a:ext uri="{FF2B5EF4-FFF2-40B4-BE49-F238E27FC236}">
                <a16:creationId xmlns:a16="http://schemas.microsoft.com/office/drawing/2014/main" id="{00D9A0D7-2318-4C4A-8EF4-607A54D84A51}"/>
              </a:ext>
            </a:extLst>
          </p:cNvPr>
          <p:cNvSpPr>
            <a:spLocks noGrp="1"/>
          </p:cNvSpPr>
          <p:nvPr>
            <p:ph type="body" idx="1"/>
          </p:nvPr>
        </p:nvSpPr>
        <p:spPr>
          <a:xfrm>
            <a:off x="8394799" y="1097109"/>
            <a:ext cx="3072530" cy="4576358"/>
          </a:xfrm>
        </p:spPr>
        <p:txBody>
          <a:bodyPr vert="horz" lIns="91440" tIns="45720" rIns="91440" bIns="45720" rtlCol="0" anchor="ctr">
            <a:normAutofit/>
          </a:bodyPr>
          <a:lstStyle/>
          <a:p>
            <a:r>
              <a:rPr lang="en-US" sz="2800">
                <a:solidFill>
                  <a:srgbClr val="FFFFFF"/>
                </a:solidFill>
              </a:rPr>
              <a:t>Privacy and data protection</a:t>
            </a:r>
          </a:p>
        </p:txBody>
      </p:sp>
    </p:spTree>
    <p:extLst>
      <p:ext uri="{BB962C8B-B14F-4D97-AF65-F5344CB8AC3E}">
        <p14:creationId xmlns:p14="http://schemas.microsoft.com/office/powerpoint/2010/main" val="16985863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2802" y="1208531"/>
            <a:ext cx="4261562" cy="4735069"/>
          </a:xfrm>
          <a:prstGeom prst="rect">
            <a:avLst/>
          </a:prstGeom>
        </p:spPr>
      </p:pic>
      <p:sp>
        <p:nvSpPr>
          <p:cNvPr id="4" name="Title 3"/>
          <p:cNvSpPr>
            <a:spLocks noGrp="1"/>
          </p:cNvSpPr>
          <p:nvPr>
            <p:ph type="title"/>
          </p:nvPr>
        </p:nvSpPr>
        <p:spPr>
          <a:xfrm>
            <a:off x="7261934" y="1419225"/>
            <a:ext cx="4115917" cy="2085869"/>
          </a:xfrm>
        </p:spPr>
        <p:txBody>
          <a:bodyPr vert="horz" lIns="91440" tIns="45720" rIns="91440" bIns="45720" rtlCol="0" anchor="b">
            <a:normAutofit/>
          </a:bodyPr>
          <a:lstStyle/>
          <a:p>
            <a:r>
              <a:rPr lang="en-US" sz="3600" dirty="0">
                <a:solidFill>
                  <a:schemeClr val="tx1"/>
                </a:solidFill>
              </a:rPr>
              <a:t>Surveillance glossary resource</a:t>
            </a:r>
          </a:p>
        </p:txBody>
      </p:sp>
      <p:sp>
        <p:nvSpPr>
          <p:cNvPr id="9" name="Text Placeholder 8"/>
          <p:cNvSpPr>
            <a:spLocks noGrp="1"/>
          </p:cNvSpPr>
          <p:nvPr>
            <p:ph type="body" sz="half" idx="2"/>
          </p:nvPr>
        </p:nvSpPr>
        <p:spPr>
          <a:xfrm>
            <a:off x="7261934" y="3505095"/>
            <a:ext cx="4115917" cy="1733655"/>
          </a:xfrm>
        </p:spPr>
        <p:txBody>
          <a:bodyPr vert="horz" lIns="91440" tIns="45720" rIns="91440" bIns="45720" rtlCol="0" anchor="t">
            <a:normAutofit/>
          </a:bodyPr>
          <a:lstStyle/>
          <a:p>
            <a:pPr algn="l"/>
            <a:r>
              <a:rPr lang="en-US" sz="1600" cap="all">
                <a:solidFill>
                  <a:schemeClr val="bg2"/>
                </a:solidFill>
              </a:rPr>
              <a:t>https://www.georgefmchendry.com/key-concepts-in-surveillance-studie</a:t>
            </a:r>
          </a:p>
        </p:txBody>
      </p:sp>
    </p:spTree>
    <p:extLst>
      <p:ext uri="{BB962C8B-B14F-4D97-AF65-F5344CB8AC3E}">
        <p14:creationId xmlns:p14="http://schemas.microsoft.com/office/powerpoint/2010/main" val="3222430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228" y="1037967"/>
            <a:ext cx="3054091" cy="4709131"/>
          </a:xfrm>
        </p:spPr>
        <p:txBody>
          <a:bodyPr anchor="ctr">
            <a:normAutofit/>
          </a:bodyPr>
          <a:lstStyle/>
          <a:p>
            <a:r>
              <a:rPr lang="en-AU">
                <a:solidFill>
                  <a:schemeClr val="accent1"/>
                </a:solidFill>
              </a:rPr>
              <a:t>Context	</a:t>
            </a:r>
          </a:p>
        </p:txBody>
      </p:sp>
      <p:graphicFrame>
        <p:nvGraphicFramePr>
          <p:cNvPr id="5" name="Content Placeholder 2">
            <a:extLst>
              <a:ext uri="{FF2B5EF4-FFF2-40B4-BE49-F238E27FC236}">
                <a16:creationId xmlns:a16="http://schemas.microsoft.com/office/drawing/2014/main" id="{18385B6A-652E-44C2-AC2F-67CD330DCCEE}"/>
              </a:ext>
            </a:extLst>
          </p:cNvPr>
          <p:cNvGraphicFramePr>
            <a:graphicFrameLocks noGrp="1"/>
          </p:cNvGraphicFramePr>
          <p:nvPr>
            <p:ph idx="1"/>
            <p:extLst>
              <p:ext uri="{D42A27DB-BD31-4B8C-83A1-F6EECF244321}">
                <p14:modId xmlns:p14="http://schemas.microsoft.com/office/powerpoint/2010/main" val="2924921025"/>
              </p:ext>
            </p:extLst>
          </p:nvPr>
        </p:nvGraphicFramePr>
        <p:xfrm>
          <a:off x="4509948" y="1814715"/>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43849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1056" r="21388" b="-1"/>
          <a:stretch/>
        </p:blipFill>
        <p:spPr>
          <a:xfrm>
            <a:off x="20" y="10"/>
            <a:ext cx="12191980" cy="6857990"/>
          </a:xfrm>
          <a:prstGeom prst="rect">
            <a:avLst/>
          </a:prstGeom>
          <a:solidFill>
            <a:schemeClr val="tx2"/>
          </a:solidFill>
        </p:spPr>
      </p:pic>
      <p:sp>
        <p:nvSpPr>
          <p:cNvPr id="2" name="Title 1"/>
          <p:cNvSpPr>
            <a:spLocks noGrp="1"/>
          </p:cNvSpPr>
          <p:nvPr>
            <p:ph type="title"/>
          </p:nvPr>
        </p:nvSpPr>
        <p:spPr>
          <a:xfrm>
            <a:off x="584200" y="1006956"/>
            <a:ext cx="3412067" cy="1372177"/>
          </a:xfrm>
        </p:spPr>
        <p:txBody>
          <a:bodyPr vert="horz" lIns="91440" tIns="45720" rIns="91440" bIns="45720" rtlCol="0" anchor="ctr">
            <a:normAutofit/>
          </a:bodyPr>
          <a:lstStyle/>
          <a:p>
            <a:r>
              <a:rPr lang="en-US" dirty="0">
                <a:solidFill>
                  <a:schemeClr val="tx1"/>
                </a:solidFill>
              </a:rPr>
              <a:t>Private actors</a:t>
            </a:r>
          </a:p>
        </p:txBody>
      </p:sp>
      <p:sp>
        <p:nvSpPr>
          <p:cNvPr id="3" name="Content Placeholder 2"/>
          <p:cNvSpPr>
            <a:spLocks noGrp="1"/>
          </p:cNvSpPr>
          <p:nvPr>
            <p:ph sz="half" idx="1"/>
          </p:nvPr>
        </p:nvSpPr>
        <p:spPr>
          <a:xfrm>
            <a:off x="581193" y="2438399"/>
            <a:ext cx="3415074" cy="3564467"/>
          </a:xfrm>
          <a:solidFill>
            <a:schemeClr val="accent1"/>
          </a:solidFill>
        </p:spPr>
        <p:txBody>
          <a:bodyPr vert="horz" lIns="91440" tIns="45720" rIns="91440" bIns="45720" rtlCol="0" anchor="ctr">
            <a:normAutofit/>
          </a:bodyPr>
          <a:lstStyle/>
          <a:p>
            <a:r>
              <a:rPr lang="en-US" dirty="0">
                <a:solidFill>
                  <a:schemeClr val="tx1"/>
                </a:solidFill>
                <a:hlinkClick r:id="rId3"/>
              </a:rPr>
              <a:t>‘economic surveillance’ (Fuchs 2010)</a:t>
            </a:r>
            <a:endParaRPr lang="en-US" dirty="0">
              <a:solidFill>
                <a:schemeClr val="tx1"/>
              </a:solidFill>
            </a:endParaRPr>
          </a:p>
          <a:p>
            <a:r>
              <a:rPr lang="en-US" dirty="0">
                <a:solidFill>
                  <a:schemeClr val="tx1"/>
                </a:solidFill>
                <a:hlinkClick r:id="rId4"/>
              </a:rPr>
              <a:t>‘Surveillance capitalism’ (</a:t>
            </a:r>
            <a:r>
              <a:rPr lang="en-US" dirty="0" err="1">
                <a:solidFill>
                  <a:schemeClr val="tx1"/>
                </a:solidFill>
                <a:hlinkClick r:id="rId4"/>
              </a:rPr>
              <a:t>Zuboff</a:t>
            </a:r>
            <a:r>
              <a:rPr lang="en-US" dirty="0">
                <a:solidFill>
                  <a:schemeClr val="tx1"/>
                </a:solidFill>
                <a:hlinkClick r:id="rId4"/>
              </a:rPr>
              <a:t> 2015)</a:t>
            </a:r>
            <a:endParaRPr lang="en-US" dirty="0">
              <a:solidFill>
                <a:schemeClr val="tx1"/>
              </a:solidFill>
            </a:endParaRPr>
          </a:p>
          <a:p>
            <a:endParaRPr lang="en-US" dirty="0">
              <a:solidFill>
                <a:schemeClr val="tx1"/>
              </a:solidFill>
            </a:endParaRPr>
          </a:p>
          <a:p>
            <a:pPr marL="0" indent="0">
              <a:buNone/>
            </a:pPr>
            <a:r>
              <a:rPr lang="en-US" dirty="0">
                <a:solidFill>
                  <a:schemeClr val="tx1"/>
                </a:solidFill>
              </a:rPr>
              <a:t>See also:</a:t>
            </a:r>
          </a:p>
          <a:p>
            <a:r>
              <a:rPr lang="en-US" dirty="0">
                <a:solidFill>
                  <a:schemeClr val="tx1"/>
                </a:solidFill>
                <a:hlinkClick r:id="rId5"/>
              </a:rPr>
              <a:t>‘Invisible Handshake’ (</a:t>
            </a:r>
            <a:r>
              <a:rPr lang="en-US" dirty="0" err="1">
                <a:solidFill>
                  <a:schemeClr val="tx1"/>
                </a:solidFill>
                <a:hlinkClick r:id="rId5"/>
              </a:rPr>
              <a:t>Birnhack</a:t>
            </a:r>
            <a:r>
              <a:rPr lang="en-US" dirty="0">
                <a:solidFill>
                  <a:schemeClr val="tx1"/>
                </a:solidFill>
                <a:hlinkClick r:id="rId5"/>
              </a:rPr>
              <a:t> and Elkin-</a:t>
            </a:r>
            <a:r>
              <a:rPr lang="en-US" dirty="0" err="1">
                <a:solidFill>
                  <a:schemeClr val="tx1"/>
                </a:solidFill>
                <a:hlinkClick r:id="rId5"/>
              </a:rPr>
              <a:t>Koren</a:t>
            </a:r>
            <a:r>
              <a:rPr lang="en-US" dirty="0">
                <a:solidFill>
                  <a:schemeClr val="tx1"/>
                </a:solidFill>
                <a:hlinkClick r:id="rId5"/>
              </a:rPr>
              <a:t> 2003)</a:t>
            </a:r>
            <a:endParaRPr lang="en-US" dirty="0">
              <a:solidFill>
                <a:schemeClr val="tx1"/>
              </a:solidFill>
            </a:endParaRPr>
          </a:p>
          <a:p>
            <a:endParaRPr lang="en-US" dirty="0">
              <a:solidFill>
                <a:schemeClr val="bg1"/>
              </a:solidFill>
            </a:endParaRPr>
          </a:p>
        </p:txBody>
      </p:sp>
    </p:spTree>
    <p:extLst>
      <p:ext uri="{BB962C8B-B14F-4D97-AF65-F5344CB8AC3E}">
        <p14:creationId xmlns:p14="http://schemas.microsoft.com/office/powerpoint/2010/main" val="29595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rmAutofit/>
          </a:bodyPr>
          <a:lstStyle/>
          <a:p>
            <a:r>
              <a:rPr lang="en-US" sz="3600"/>
              <a:t>Snowden and Five Eyes</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53663" y="2960688"/>
            <a:ext cx="1943100" cy="2343150"/>
          </a:xfrm>
          <a:prstGeom prst="rect">
            <a:avLst/>
          </a:prstGeom>
        </p:spPr>
      </p:pic>
      <p:pic>
        <p:nvPicPr>
          <p:cNvPr id="7" name="Content Placeholder 9"/>
          <p:cNvPicPr>
            <a:picLocks noGrp="1" noChangeAspect="1"/>
          </p:cNvPicPr>
          <p:nvPr>
            <p:ph sz="half" idx="4294967295"/>
          </p:nvPr>
        </p:nvPicPr>
        <p:blipFill>
          <a:blip r:embed="rId4">
            <a:extLst>
              <a:ext uri="{28A0092B-C50C-407E-A947-70E740481C1C}">
                <a14:useLocalDpi xmlns:a14="http://schemas.microsoft.com/office/drawing/2010/main" val="0"/>
              </a:ext>
            </a:extLst>
          </a:blip>
          <a:srcRect l="4322" r="4322"/>
          <a:stretch>
            <a:fillRect/>
          </a:stretch>
        </p:blipFill>
        <p:spPr>
          <a:xfrm>
            <a:off x="5445330" y="2705049"/>
            <a:ext cx="6245225" cy="3041650"/>
          </a:xfrm>
          <a:prstGeom prst="rect">
            <a:avLst/>
          </a:prstGeom>
        </p:spPr>
      </p:pic>
    </p:spTree>
    <p:extLst>
      <p:ext uri="{BB962C8B-B14F-4D97-AF65-F5344CB8AC3E}">
        <p14:creationId xmlns:p14="http://schemas.microsoft.com/office/powerpoint/2010/main" val="23883500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did </a:t>
            </a:r>
            <a:r>
              <a:rPr lang="en-GB" dirty="0" err="1"/>
              <a:t>snowden</a:t>
            </a:r>
            <a:r>
              <a:rPr lang="en-GB" dirty="0"/>
              <a:t> reveal exactly?</a:t>
            </a:r>
            <a:endParaRPr lang="en-US" dirty="0"/>
          </a:p>
        </p:txBody>
      </p:sp>
      <p:sp>
        <p:nvSpPr>
          <p:cNvPr id="3" name="Content Placeholder 2"/>
          <p:cNvSpPr>
            <a:spLocks noGrp="1"/>
          </p:cNvSpPr>
          <p:nvPr>
            <p:ph sz="half" idx="1"/>
          </p:nvPr>
        </p:nvSpPr>
        <p:spPr/>
        <p:txBody>
          <a:bodyPr>
            <a:normAutofit fontScale="85000" lnSpcReduction="20000"/>
          </a:bodyPr>
          <a:lstStyle/>
          <a:p>
            <a:r>
              <a:rPr lang="en-GB" dirty="0"/>
              <a:t>US NSA mass data collection and monitoring programmes of global Internet communications and other telecoms</a:t>
            </a:r>
          </a:p>
          <a:p>
            <a:r>
              <a:rPr lang="en-GB" dirty="0"/>
              <a:t>Conducted with partner agencies in UK, Australia, Canada, New Zealand (‘Five Eyes’)</a:t>
            </a:r>
          </a:p>
          <a:p>
            <a:r>
              <a:rPr lang="en-GB" dirty="0"/>
              <a:t>Included:</a:t>
            </a:r>
          </a:p>
          <a:p>
            <a:pPr lvl="1"/>
            <a:r>
              <a:rPr lang="en-GB" dirty="0"/>
              <a:t>Monitoring of world leaders’ mobile phones </a:t>
            </a:r>
            <a:r>
              <a:rPr lang="en-GB" dirty="0" err="1"/>
              <a:t>eg</a:t>
            </a:r>
            <a:r>
              <a:rPr lang="en-GB" dirty="0"/>
              <a:t> Dilma Rousseff, Angela Merkel, </a:t>
            </a:r>
            <a:r>
              <a:rPr lang="en-US" dirty="0" err="1"/>
              <a:t>Susilo</a:t>
            </a:r>
            <a:r>
              <a:rPr lang="en-US" dirty="0"/>
              <a:t> </a:t>
            </a:r>
            <a:r>
              <a:rPr lang="en-US" dirty="0" err="1"/>
              <a:t>Bambang</a:t>
            </a:r>
            <a:r>
              <a:rPr lang="en-US" dirty="0"/>
              <a:t> </a:t>
            </a:r>
            <a:r>
              <a:rPr lang="en-US" dirty="0" err="1"/>
              <a:t>Yudhoyono</a:t>
            </a:r>
            <a:endParaRPr lang="en-US" dirty="0"/>
          </a:p>
          <a:p>
            <a:pPr lvl="1"/>
            <a:r>
              <a:rPr lang="en-US" dirty="0" err="1"/>
              <a:t>XKeyscore</a:t>
            </a:r>
            <a:r>
              <a:rPr lang="en-US" dirty="0"/>
              <a:t> – Snowden: </a:t>
            </a:r>
            <a:r>
              <a:rPr lang="en-US" dirty="0" err="1"/>
              <a:t>‘You</a:t>
            </a:r>
            <a:r>
              <a:rPr lang="en-US" dirty="0"/>
              <a:t> could read anyone's email in the world, anybody you've got an email address for. Any website: You can watch traffic to and from it. Any computer that an individual sits at: You can watch it. Any laptop that you're tracking: you can follow it as it moves from place to place throughout the world. It's a one-stop-shop for access to the NSA's information.’</a:t>
            </a:r>
          </a:p>
          <a:p>
            <a:pPr lvl="1"/>
            <a:r>
              <a:rPr lang="en-GB" dirty="0"/>
              <a:t>PRISM – a programme which allows NSA to gather data held by Internet corporations like Google and Yahoo</a:t>
            </a: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77000" y="2227263"/>
            <a:ext cx="4845049" cy="3633787"/>
          </a:xfrm>
        </p:spPr>
      </p:pic>
      <p:sp>
        <p:nvSpPr>
          <p:cNvPr id="9" name="TextBox 8"/>
          <p:cNvSpPr txBox="1"/>
          <p:nvPr/>
        </p:nvSpPr>
        <p:spPr>
          <a:xfrm>
            <a:off x="6328948" y="5861050"/>
            <a:ext cx="5065810" cy="369332"/>
          </a:xfrm>
          <a:prstGeom prst="rect">
            <a:avLst/>
          </a:prstGeom>
          <a:noFill/>
        </p:spPr>
        <p:txBody>
          <a:bodyPr wrap="none" rtlCol="0">
            <a:spAutoFit/>
          </a:bodyPr>
          <a:lstStyle/>
          <a:p>
            <a:r>
              <a:rPr lang="en-GB" dirty="0"/>
              <a:t>NSA presentation slides leaked by Snowden</a:t>
            </a:r>
            <a:endParaRPr lang="en-US" dirty="0"/>
          </a:p>
        </p:txBody>
      </p:sp>
    </p:spTree>
    <p:extLst>
      <p:ext uri="{BB962C8B-B14F-4D97-AF65-F5344CB8AC3E}">
        <p14:creationId xmlns:p14="http://schemas.microsoft.com/office/powerpoint/2010/main" val="38298773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a:solidFill>
                  <a:srgbClr val="FFFEFF"/>
                </a:solidFill>
              </a:rPr>
              <a:t>Aftermath</a:t>
            </a:r>
          </a:p>
        </p:txBody>
      </p:sp>
      <p:graphicFrame>
        <p:nvGraphicFramePr>
          <p:cNvPr id="7" name="Content Placeholder 4">
            <a:extLst>
              <a:ext uri="{FF2B5EF4-FFF2-40B4-BE49-F238E27FC236}">
                <a16:creationId xmlns:a16="http://schemas.microsoft.com/office/drawing/2014/main" id="{624A66CE-526C-4F76-8DCB-4CD33A330022}"/>
              </a:ext>
            </a:extLst>
          </p:cNvPr>
          <p:cNvGraphicFramePr>
            <a:graphicFrameLocks noGrp="1"/>
          </p:cNvGraphicFramePr>
          <p:nvPr>
            <p:ph idx="1"/>
            <p:extLst>
              <p:ext uri="{D42A27DB-BD31-4B8C-83A1-F6EECF244321}">
                <p14:modId xmlns:p14="http://schemas.microsoft.com/office/powerpoint/2010/main" val="1169714203"/>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13181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228" y="1037967"/>
            <a:ext cx="3054091" cy="4709131"/>
          </a:xfrm>
        </p:spPr>
        <p:txBody>
          <a:bodyPr anchor="ctr">
            <a:normAutofit/>
          </a:bodyPr>
          <a:lstStyle/>
          <a:p>
            <a:r>
              <a:rPr lang="en-AU">
                <a:solidFill>
                  <a:schemeClr val="accent1"/>
                </a:solidFill>
              </a:rPr>
              <a:t>Data vs metadata</a:t>
            </a:r>
          </a:p>
        </p:txBody>
      </p:sp>
      <p:graphicFrame>
        <p:nvGraphicFramePr>
          <p:cNvPr id="5" name="Content Placeholder 2">
            <a:extLst>
              <a:ext uri="{FF2B5EF4-FFF2-40B4-BE49-F238E27FC236}">
                <a16:creationId xmlns:a16="http://schemas.microsoft.com/office/drawing/2014/main" id="{9E707CDD-4EC8-4DF4-ABC6-87438D8E888F}"/>
              </a:ext>
            </a:extLst>
          </p:cNvPr>
          <p:cNvGraphicFramePr>
            <a:graphicFrameLocks noGrp="1"/>
          </p:cNvGraphicFramePr>
          <p:nvPr>
            <p:ph idx="1"/>
            <p:extLst>
              <p:ext uri="{D42A27DB-BD31-4B8C-83A1-F6EECF244321}">
                <p14:modId xmlns:p14="http://schemas.microsoft.com/office/powerpoint/2010/main" val="108415852"/>
              </p:ext>
            </p:extLst>
          </p:nvPr>
        </p:nvGraphicFramePr>
        <p:xfrm>
          <a:off x="4618102" y="1893374"/>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25702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Class exercise</a:t>
            </a:r>
            <a:endParaRPr lang="en-GB" dirty="0"/>
          </a:p>
        </p:txBody>
      </p:sp>
      <p:sp>
        <p:nvSpPr>
          <p:cNvPr id="3" name="Content Placeholder 2"/>
          <p:cNvSpPr>
            <a:spLocks noGrp="1"/>
          </p:cNvSpPr>
          <p:nvPr>
            <p:ph idx="1"/>
          </p:nvPr>
        </p:nvSpPr>
        <p:spPr/>
        <p:txBody>
          <a:bodyPr/>
          <a:lstStyle/>
          <a:p>
            <a:r>
              <a:rPr lang="en-GB" dirty="0" smtClean="0"/>
              <a:t>Read </a:t>
            </a:r>
            <a:r>
              <a:rPr lang="en-GB" i="1" dirty="0" smtClean="0"/>
              <a:t>Digital Rights Ireland </a:t>
            </a:r>
            <a:r>
              <a:rPr lang="en-GB" dirty="0"/>
              <a:t>CJEU decision (Joined Cases C‑293/12 and </a:t>
            </a:r>
            <a:r>
              <a:rPr lang="en-GB" dirty="0" smtClean="0"/>
              <a:t>C‑594/12)</a:t>
            </a:r>
          </a:p>
          <a:p>
            <a:r>
              <a:rPr lang="en-GB" dirty="0" smtClean="0"/>
              <a:t>Answer the following questions:</a:t>
            </a:r>
          </a:p>
          <a:p>
            <a:pPr lvl="1"/>
            <a:r>
              <a:rPr lang="en-GB" dirty="0" smtClean="0"/>
              <a:t>What legislation was invalidated in the CJEU’s decision?</a:t>
            </a:r>
          </a:p>
          <a:p>
            <a:pPr lvl="1"/>
            <a:r>
              <a:rPr lang="en-GB" dirty="0" smtClean="0"/>
              <a:t>What kind of data did that legislation say could be collected?</a:t>
            </a:r>
          </a:p>
          <a:p>
            <a:pPr lvl="1"/>
            <a:r>
              <a:rPr lang="en-GB" dirty="0" smtClean="0"/>
              <a:t>On what basis/bases did the CJEU invalidate the legislation?</a:t>
            </a:r>
            <a:endParaRPr lang="en-GB" dirty="0"/>
          </a:p>
        </p:txBody>
      </p:sp>
    </p:spTree>
    <p:extLst>
      <p:ext uri="{BB962C8B-B14F-4D97-AF65-F5344CB8AC3E}">
        <p14:creationId xmlns:p14="http://schemas.microsoft.com/office/powerpoint/2010/main" val="23070592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Geopolitics of surveillance</a:t>
            </a:r>
            <a:endParaRPr lang="en-US" dirty="0"/>
          </a:p>
        </p:txBody>
      </p:sp>
      <p:sp>
        <p:nvSpPr>
          <p:cNvPr id="4" name="Text Placeholder 3"/>
          <p:cNvSpPr>
            <a:spLocks noGrp="1"/>
          </p:cNvSpPr>
          <p:nvPr>
            <p:ph type="body" idx="1"/>
          </p:nvPr>
        </p:nvSpPr>
        <p:spPr/>
        <p:txBody>
          <a:bodyPr/>
          <a:lstStyle/>
          <a:p>
            <a:r>
              <a:rPr lang="en-GB" dirty="0">
                <a:hlinkClick r:id="rId2"/>
              </a:rPr>
              <a:t>Brazil - </a:t>
            </a:r>
            <a:r>
              <a:rPr lang="en-GB" dirty="0" err="1">
                <a:hlinkClick r:id="rId2"/>
              </a:rPr>
              <a:t>NetMundial</a:t>
            </a:r>
            <a:endParaRPr lang="en-US"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1025" y="3458104"/>
            <a:ext cx="5392738" cy="1870605"/>
          </a:xfrm>
        </p:spPr>
      </p:pic>
      <p:sp>
        <p:nvSpPr>
          <p:cNvPr id="6" name="Text Placeholder 5"/>
          <p:cNvSpPr>
            <a:spLocks noGrp="1"/>
          </p:cNvSpPr>
          <p:nvPr>
            <p:ph type="body" sz="quarter" idx="3"/>
          </p:nvPr>
        </p:nvSpPr>
        <p:spPr/>
        <p:txBody>
          <a:bodyPr/>
          <a:lstStyle/>
          <a:p>
            <a:r>
              <a:rPr lang="en-GB" dirty="0"/>
              <a:t>China vs West: Huawei</a:t>
            </a:r>
            <a:endParaRPr lang="en-US" dirty="0"/>
          </a:p>
        </p:txBody>
      </p:sp>
      <p:pic>
        <p:nvPicPr>
          <p:cNvPr id="9" name="Content Placeholder 8"/>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7076281" y="3169444"/>
            <a:ext cx="3676650" cy="2447925"/>
          </a:xfrm>
        </p:spPr>
      </p:pic>
      <p:sp>
        <p:nvSpPr>
          <p:cNvPr id="10" name="TextBox 9"/>
          <p:cNvSpPr txBox="1"/>
          <p:nvPr/>
        </p:nvSpPr>
        <p:spPr>
          <a:xfrm>
            <a:off x="6903721" y="5888736"/>
            <a:ext cx="3989956" cy="646331"/>
          </a:xfrm>
          <a:prstGeom prst="rect">
            <a:avLst/>
          </a:prstGeom>
          <a:noFill/>
        </p:spPr>
        <p:txBody>
          <a:bodyPr wrap="square" rtlCol="0">
            <a:spAutoFit/>
          </a:bodyPr>
          <a:lstStyle/>
          <a:p>
            <a:r>
              <a:rPr lang="en-US" sz="1200" dirty="0"/>
              <a:t>https://www.politico.eu/article/5g-telecommunications-infrastructure-china-us-eu-qualcomm-nokia-ericsson-huawei/</a:t>
            </a:r>
          </a:p>
        </p:txBody>
      </p:sp>
    </p:spTree>
    <p:extLst>
      <p:ext uri="{BB962C8B-B14F-4D97-AF65-F5344CB8AC3E}">
        <p14:creationId xmlns:p14="http://schemas.microsoft.com/office/powerpoint/2010/main" val="19399054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0911" y="704318"/>
            <a:ext cx="8568784" cy="6080124"/>
          </a:xfrm>
          <a:prstGeom prst="rect">
            <a:avLst/>
          </a:prstGeom>
        </p:spPr>
      </p:pic>
    </p:spTree>
    <p:extLst>
      <p:ext uri="{BB962C8B-B14F-4D97-AF65-F5344CB8AC3E}">
        <p14:creationId xmlns:p14="http://schemas.microsoft.com/office/powerpoint/2010/main" val="1140932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464C32-4CF7-4BF2-9FE0-8441F6AACF05}"/>
              </a:ext>
            </a:extLst>
          </p:cNvPr>
          <p:cNvSpPr>
            <a:spLocks noGrp="1"/>
          </p:cNvSpPr>
          <p:nvPr>
            <p:ph type="title"/>
          </p:nvPr>
        </p:nvSpPr>
        <p:spPr/>
        <p:txBody>
          <a:bodyPr anchor="ctr">
            <a:normAutofit/>
          </a:bodyPr>
          <a:lstStyle/>
          <a:p>
            <a:r>
              <a:rPr lang="en-GB" dirty="0" smtClean="0">
                <a:solidFill>
                  <a:schemeClr val="tx1"/>
                </a:solidFill>
              </a:rPr>
              <a:t>overview</a:t>
            </a:r>
            <a:endParaRPr lang="en-AU"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12922081"/>
              </p:ext>
            </p:extLst>
          </p:nvPr>
        </p:nvGraphicFramePr>
        <p:xfrm>
          <a:off x="581192" y="2180496"/>
          <a:ext cx="11029615" cy="3678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9616084"/>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48000" y="-1714500"/>
            <a:ext cx="18288000" cy="10287000"/>
          </a:xfrm>
          <a:prstGeom prst="rect">
            <a:avLst/>
          </a:prstGeom>
        </p:spPr>
      </p:pic>
    </p:spTree>
    <p:extLst>
      <p:ext uri="{BB962C8B-B14F-4D97-AF65-F5344CB8AC3E}">
        <p14:creationId xmlns:p14="http://schemas.microsoft.com/office/powerpoint/2010/main" val="38994890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rmAutofit/>
          </a:bodyPr>
          <a:lstStyle/>
          <a:p>
            <a:pPr>
              <a:lnSpc>
                <a:spcPct val="90000"/>
              </a:lnSpc>
            </a:pPr>
            <a:r>
              <a:rPr lang="en-US" sz="2500">
                <a:solidFill>
                  <a:srgbClr val="FFFFFF"/>
                </a:solidFill>
              </a:rPr>
              <a:t>Current issue: encrypted communications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5957" y="2181225"/>
            <a:ext cx="6540086" cy="3678238"/>
          </a:xfrm>
          <a:prstGeom prst="rect">
            <a:avLst/>
          </a:prstGeom>
        </p:spPr>
      </p:pic>
    </p:spTree>
    <p:extLst>
      <p:ext uri="{BB962C8B-B14F-4D97-AF65-F5344CB8AC3E}">
        <p14:creationId xmlns:p14="http://schemas.microsoft.com/office/powerpoint/2010/main" val="38648028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Global political economy of surveillance and export</a:t>
            </a:r>
            <a:endParaRPr lang="en-GB" dirty="0"/>
          </a:p>
        </p:txBody>
      </p:sp>
      <p:sp>
        <p:nvSpPr>
          <p:cNvPr id="8" name="Content Placeholder 7"/>
          <p:cNvSpPr>
            <a:spLocks noGrp="1"/>
          </p:cNvSpPr>
          <p:nvPr>
            <p:ph idx="1"/>
          </p:nvPr>
        </p:nvSpPr>
        <p:spPr/>
        <p:txBody>
          <a:bodyPr/>
          <a:lstStyle/>
          <a:p>
            <a:r>
              <a:rPr lang="en-GB" dirty="0"/>
              <a:t>Watch this film: </a:t>
            </a:r>
            <a:r>
              <a:rPr lang="en-GB" dirty="0">
                <a:hlinkClick r:id="rId3"/>
              </a:rPr>
              <a:t>https://</a:t>
            </a:r>
            <a:r>
              <a:rPr lang="en-GB" dirty="0" smtClean="0">
                <a:hlinkClick r:id="rId3"/>
              </a:rPr>
              <a:t>www.bbc.co.uk/news/av/world-middle-east-40531967/weapons-of-mass-surveillance</a:t>
            </a:r>
            <a:endParaRPr lang="en-GB" dirty="0" smtClean="0"/>
          </a:p>
          <a:p>
            <a:r>
              <a:rPr lang="en-GB" dirty="0" smtClean="0"/>
              <a:t>Who is Ahmed </a:t>
            </a:r>
            <a:r>
              <a:rPr lang="en-GB" dirty="0" err="1" smtClean="0"/>
              <a:t>Mansoor</a:t>
            </a:r>
            <a:r>
              <a:rPr lang="en-GB" dirty="0" smtClean="0"/>
              <a:t>? What was he protesting against? What happened to him?</a:t>
            </a:r>
          </a:p>
          <a:p>
            <a:r>
              <a:rPr lang="en-GB" dirty="0" smtClean="0"/>
              <a:t>Who is selling surveillance equipment to the United Arab Emirates?</a:t>
            </a:r>
          </a:p>
          <a:p>
            <a:r>
              <a:rPr lang="en-GB" dirty="0" smtClean="0"/>
              <a:t>What is EVIDENT?</a:t>
            </a:r>
          </a:p>
          <a:p>
            <a:r>
              <a:rPr lang="en-GB" dirty="0" smtClean="0"/>
              <a:t>Which countries is EVIDENT sold to?</a:t>
            </a:r>
          </a:p>
          <a:p>
            <a:r>
              <a:rPr lang="en-GB" dirty="0" smtClean="0"/>
              <a:t>Is it legal for the UK government to allow the export of these surveillance tools?</a:t>
            </a:r>
          </a:p>
          <a:p>
            <a:endParaRPr lang="en-GB" dirty="0"/>
          </a:p>
          <a:p>
            <a:r>
              <a:rPr lang="en-GB" dirty="0"/>
              <a:t>See more: </a:t>
            </a:r>
            <a:r>
              <a:rPr lang="en-GB" dirty="0">
                <a:hlinkClick r:id="rId4"/>
              </a:rPr>
              <a:t>https://</a:t>
            </a:r>
            <a:r>
              <a:rPr lang="en-GB" dirty="0" smtClean="0">
                <a:hlinkClick r:id="rId4"/>
              </a:rPr>
              <a:t>www.middleeasteye.net/news/uk-arms-firm-sold-spyware-repressive-middle-east-states</a:t>
            </a:r>
            <a:r>
              <a:rPr lang="en-GB" dirty="0" smtClean="0"/>
              <a:t> </a:t>
            </a:r>
            <a:endParaRPr lang="en-GB" dirty="0"/>
          </a:p>
        </p:txBody>
      </p:sp>
    </p:spTree>
    <p:extLst>
      <p:ext uri="{BB962C8B-B14F-4D97-AF65-F5344CB8AC3E}">
        <p14:creationId xmlns:p14="http://schemas.microsoft.com/office/powerpoint/2010/main" val="19758894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GB">
                <a:solidFill>
                  <a:srgbClr val="FFFEFF"/>
                </a:solidFill>
              </a:rPr>
              <a:t>In summary</a:t>
            </a:r>
            <a:endParaRPr lang="en-US">
              <a:solidFill>
                <a:srgbClr val="FFFEFF"/>
              </a:solidFill>
            </a:endParaRPr>
          </a:p>
        </p:txBody>
      </p:sp>
      <p:graphicFrame>
        <p:nvGraphicFramePr>
          <p:cNvPr id="5" name="Content Placeholder 2">
            <a:extLst>
              <a:ext uri="{FF2B5EF4-FFF2-40B4-BE49-F238E27FC236}">
                <a16:creationId xmlns:a16="http://schemas.microsoft.com/office/drawing/2014/main" id="{19AEB460-1963-413C-89DB-58D3ECED7EEC}"/>
              </a:ext>
            </a:extLst>
          </p:cNvPr>
          <p:cNvGraphicFramePr>
            <a:graphicFrameLocks noGrp="1"/>
          </p:cNvGraphicFramePr>
          <p:nvPr>
            <p:ph idx="1"/>
            <p:extLst>
              <p:ext uri="{D42A27DB-BD31-4B8C-83A1-F6EECF244321}">
                <p14:modId xmlns:p14="http://schemas.microsoft.com/office/powerpoint/2010/main" val="518492719"/>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21618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9F11E2-8BA5-4C5C-AE7C-361E5EA011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gital Numbers">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sp>
        <p:nvSpPr>
          <p:cNvPr id="12" name="Rectangle 11">
            <a:extLst>
              <a:ext uri="{FF2B5EF4-FFF2-40B4-BE49-F238E27FC236}">
                <a16:creationId xmlns:a16="http://schemas.microsoft.com/office/drawing/2014/main" id="{7C00E1DA-EC7C-40FC-95E3-11FDCD2E42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F87E73C-2B1A-4602-BFBE-CFE1E55D9B38}"/>
              </a:ext>
            </a:extLst>
          </p:cNvPr>
          <p:cNvSpPr>
            <a:spLocks noGrp="1"/>
          </p:cNvSpPr>
          <p:nvPr>
            <p:ph type="ctrTitle"/>
          </p:nvPr>
        </p:nvSpPr>
        <p:spPr>
          <a:xfrm>
            <a:off x="8296275" y="1419226"/>
            <a:ext cx="3081576" cy="1746762"/>
          </a:xfrm>
        </p:spPr>
        <p:txBody>
          <a:bodyPr>
            <a:normAutofit/>
          </a:bodyPr>
          <a:lstStyle/>
          <a:p>
            <a:r>
              <a:rPr lang="en-US" dirty="0">
                <a:solidFill>
                  <a:srgbClr val="FFFFFF"/>
                </a:solidFill>
              </a:rPr>
              <a:t>Thank You</a:t>
            </a:r>
          </a:p>
        </p:txBody>
      </p:sp>
      <p:sp>
        <p:nvSpPr>
          <p:cNvPr id="3" name="Subtitle 2">
            <a:extLst>
              <a:ext uri="{FF2B5EF4-FFF2-40B4-BE49-F238E27FC236}">
                <a16:creationId xmlns:a16="http://schemas.microsoft.com/office/drawing/2014/main" id="{A9CB511D-EA45-4336-847C-1252667143B5}"/>
              </a:ext>
            </a:extLst>
          </p:cNvPr>
          <p:cNvSpPr>
            <a:spLocks noGrp="1"/>
          </p:cNvSpPr>
          <p:nvPr>
            <p:ph type="subTitle" idx="1"/>
          </p:nvPr>
        </p:nvSpPr>
        <p:spPr>
          <a:xfrm>
            <a:off x="8296275" y="3505095"/>
            <a:ext cx="3081576" cy="2629006"/>
          </a:xfrm>
        </p:spPr>
        <p:txBody>
          <a:bodyPr>
            <a:normAutofit/>
          </a:bodyPr>
          <a:lstStyle/>
          <a:p>
            <a:r>
              <a:rPr lang="en-US" dirty="0" smtClean="0">
                <a:solidFill>
                  <a:schemeClr val="bg2"/>
                </a:solidFill>
              </a:rPr>
              <a:t>a.daly@strath.ac.uk</a:t>
            </a:r>
            <a:endParaRPr lang="en-US" dirty="0">
              <a:solidFill>
                <a:schemeClr val="bg2"/>
              </a:solidFill>
            </a:endParaRPr>
          </a:p>
          <a:p>
            <a:endParaRPr lang="en-US" dirty="0">
              <a:solidFill>
                <a:schemeClr val="bg2"/>
              </a:solidFill>
            </a:endParaRPr>
          </a:p>
          <a:p>
            <a:endParaRPr lang="en-US" dirty="0">
              <a:solidFill>
                <a:schemeClr val="bg2"/>
              </a:solidFill>
            </a:endParaRPr>
          </a:p>
        </p:txBody>
      </p:sp>
      <p:grpSp>
        <p:nvGrpSpPr>
          <p:cNvPr id="14" name="Group 13">
            <a:extLst>
              <a:ext uri="{FF2B5EF4-FFF2-40B4-BE49-F238E27FC236}">
                <a16:creationId xmlns:a16="http://schemas.microsoft.com/office/drawing/2014/main" id="{9A421166-2996-41A7-B094-AE5316F347D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ctangle 14">
              <a:extLst>
                <a:ext uri="{FF2B5EF4-FFF2-40B4-BE49-F238E27FC236}">
                  <a16:creationId xmlns:a16="http://schemas.microsoft.com/office/drawing/2014/main" id="{FDBB1B92-A3EB-43E4-8FAB-D20E8ED14C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3F3972F4-FE7E-48EA-AAD8-9BE5750A66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221614E5-870B-4D5E-A43B-8FF7E53234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Tree>
    <p:extLst>
      <p:ext uri="{BB962C8B-B14F-4D97-AF65-F5344CB8AC3E}">
        <p14:creationId xmlns:p14="http://schemas.microsoft.com/office/powerpoint/2010/main" val="3501347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B4C527F-AA88-4BD2-819A-06921EEB49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1363"/>
            <a:ext cx="12191999" cy="62566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F1BEFAC-BF22-4CF8-9B60-C1CACA905D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6865521-E0BD-4DCA-91BE-3B07EDD204E1}"/>
              </a:ext>
            </a:extLst>
          </p:cNvPr>
          <p:cNvSpPr>
            <a:spLocks noGrp="1"/>
          </p:cNvSpPr>
          <p:nvPr>
            <p:ph type="title"/>
          </p:nvPr>
        </p:nvSpPr>
        <p:spPr>
          <a:xfrm>
            <a:off x="8369643" y="1037967"/>
            <a:ext cx="3054091" cy="4709131"/>
          </a:xfrm>
        </p:spPr>
        <p:txBody>
          <a:bodyPr anchor="ctr">
            <a:normAutofit/>
          </a:bodyPr>
          <a:lstStyle/>
          <a:p>
            <a:r>
              <a:rPr lang="en-GB">
                <a:solidFill>
                  <a:srgbClr val="FFFEFF"/>
                </a:solidFill>
              </a:rPr>
              <a:t>What are privacy &amp; data protection?</a:t>
            </a:r>
            <a:endParaRPr lang="en-AU">
              <a:solidFill>
                <a:srgbClr val="FFFEFF"/>
              </a:solidFill>
            </a:endParaRPr>
          </a:p>
        </p:txBody>
      </p:sp>
      <p:graphicFrame>
        <p:nvGraphicFramePr>
          <p:cNvPr id="5" name="Content Placeholder 2">
            <a:extLst>
              <a:ext uri="{FF2B5EF4-FFF2-40B4-BE49-F238E27FC236}">
                <a16:creationId xmlns:a16="http://schemas.microsoft.com/office/drawing/2014/main" id="{2521F376-584D-4454-84C1-814209B6469F}"/>
              </a:ext>
            </a:extLst>
          </p:cNvPr>
          <p:cNvGraphicFramePr>
            <a:graphicFrameLocks noGrp="1"/>
          </p:cNvGraphicFramePr>
          <p:nvPr>
            <p:ph idx="1"/>
            <p:extLst>
              <p:ext uri="{D42A27DB-BD31-4B8C-83A1-F6EECF244321}">
                <p14:modId xmlns:p14="http://schemas.microsoft.com/office/powerpoint/2010/main" val="1789530910"/>
              </p:ext>
            </p:extLst>
          </p:nvPr>
        </p:nvGraphicFramePr>
        <p:xfrm>
          <a:off x="486033"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2278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hlinkClick r:id="rId2"/>
              </a:rPr>
              <a:t>A typology of privacy – </a:t>
            </a:r>
            <a:r>
              <a:rPr lang="en-GB" dirty="0" err="1" smtClean="0">
                <a:hlinkClick r:id="rId2"/>
              </a:rPr>
              <a:t>koops</a:t>
            </a:r>
            <a:r>
              <a:rPr lang="en-GB" dirty="0" smtClean="0">
                <a:hlinkClick r:id="rId2"/>
              </a:rPr>
              <a:t> et al (2017)</a:t>
            </a:r>
            <a:endParaRPr lang="en-GB" dirty="0"/>
          </a:p>
        </p:txBody>
      </p:sp>
      <p:pic>
        <p:nvPicPr>
          <p:cNvPr id="4" name="Content Placeholder 3"/>
          <p:cNvPicPr>
            <a:picLocks noGrp="1" noChangeAspect="1"/>
          </p:cNvPicPr>
          <p:nvPr>
            <p:ph idx="1"/>
          </p:nvPr>
        </p:nvPicPr>
        <p:blipFill rotWithShape="1">
          <a:blip r:embed="rId3"/>
          <a:srcRect l="22826" t="27318" r="22062" b="16020"/>
          <a:stretch/>
        </p:blipFill>
        <p:spPr>
          <a:xfrm>
            <a:off x="2035277" y="2012534"/>
            <a:ext cx="8150941" cy="4713797"/>
          </a:xfrm>
          <a:prstGeom prst="rect">
            <a:avLst/>
          </a:prstGeom>
        </p:spPr>
      </p:pic>
    </p:spTree>
    <p:extLst>
      <p:ext uri="{BB962C8B-B14F-4D97-AF65-F5344CB8AC3E}">
        <p14:creationId xmlns:p14="http://schemas.microsoft.com/office/powerpoint/2010/main" val="774501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B4C527F-AA88-4BD2-819A-06921EEB49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1363"/>
            <a:ext cx="12191999" cy="62566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F1BEFAC-BF22-4CF8-9B60-C1CACA905D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16C3ACC-6666-480D-B593-2A08177A5066}"/>
              </a:ext>
            </a:extLst>
          </p:cNvPr>
          <p:cNvSpPr>
            <a:spLocks noGrp="1"/>
          </p:cNvSpPr>
          <p:nvPr>
            <p:ph type="title"/>
          </p:nvPr>
        </p:nvSpPr>
        <p:spPr>
          <a:xfrm>
            <a:off x="8369643" y="1037967"/>
            <a:ext cx="3054091" cy="4709131"/>
          </a:xfrm>
        </p:spPr>
        <p:txBody>
          <a:bodyPr anchor="ctr">
            <a:normAutofit/>
          </a:bodyPr>
          <a:lstStyle/>
          <a:p>
            <a:r>
              <a:rPr lang="en-GB">
                <a:solidFill>
                  <a:srgbClr val="FFFEFF"/>
                </a:solidFill>
              </a:rPr>
              <a:t>Where do we find privacy &amp; data protection laws?</a:t>
            </a:r>
            <a:endParaRPr lang="en-AU">
              <a:solidFill>
                <a:srgbClr val="FFFEFF"/>
              </a:solidFill>
            </a:endParaRPr>
          </a:p>
        </p:txBody>
      </p:sp>
      <p:graphicFrame>
        <p:nvGraphicFramePr>
          <p:cNvPr id="5" name="Content Placeholder 2">
            <a:extLst>
              <a:ext uri="{FF2B5EF4-FFF2-40B4-BE49-F238E27FC236}">
                <a16:creationId xmlns:a16="http://schemas.microsoft.com/office/drawing/2014/main" id="{099DFD37-6B82-4A3E-8F2C-1B0A6942DCED}"/>
              </a:ext>
            </a:extLst>
          </p:cNvPr>
          <p:cNvGraphicFramePr>
            <a:graphicFrameLocks noGrp="1"/>
          </p:cNvGraphicFramePr>
          <p:nvPr>
            <p:ph idx="1"/>
            <p:extLst>
              <p:ext uri="{D42A27DB-BD31-4B8C-83A1-F6EECF244321}">
                <p14:modId xmlns:p14="http://schemas.microsoft.com/office/powerpoint/2010/main" val="1099531623"/>
              </p:ext>
            </p:extLst>
          </p:nvPr>
        </p:nvGraphicFramePr>
        <p:xfrm>
          <a:off x="486033"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1001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European convention of human rights</a:t>
            </a:r>
            <a:endParaRPr lang="en-GB" dirty="0"/>
          </a:p>
        </p:txBody>
      </p:sp>
      <p:sp>
        <p:nvSpPr>
          <p:cNvPr id="3" name="Content Placeholder 2"/>
          <p:cNvSpPr>
            <a:spLocks noGrp="1"/>
          </p:cNvSpPr>
          <p:nvPr>
            <p:ph idx="1"/>
          </p:nvPr>
        </p:nvSpPr>
        <p:spPr/>
        <p:txBody>
          <a:bodyPr/>
          <a:lstStyle/>
          <a:p>
            <a:pPr marL="0" indent="0">
              <a:buNone/>
            </a:pPr>
            <a:r>
              <a:rPr lang="en-GB" dirty="0" smtClean="0"/>
              <a:t>Article 8</a:t>
            </a:r>
          </a:p>
          <a:p>
            <a:pPr marL="0" indent="0">
              <a:buNone/>
            </a:pPr>
            <a:r>
              <a:rPr lang="en-GB" dirty="0" smtClean="0"/>
              <a:t>1 </a:t>
            </a:r>
            <a:r>
              <a:rPr lang="en-GB" dirty="0"/>
              <a:t> Everyone has the right to respect for his private and family life, his home and his correspondence.</a:t>
            </a:r>
            <a:endParaRPr lang="en-GB" dirty="0"/>
          </a:p>
          <a:p>
            <a:pPr marL="0" indent="0">
              <a:buNone/>
            </a:pPr>
            <a:r>
              <a:rPr lang="en-GB" dirty="0"/>
              <a:t>2  There shall be no interference by a public authority with the exercise of this right except such as is in accordance with the law and is necessary in a democratic society in the interests of national security, public safety or the economic well being of the country, for the prevention of disorder or crime, for the protection of health or morals, or for the protection of the rights and freedoms of others.</a:t>
            </a:r>
            <a:endParaRPr lang="en-GB" dirty="0"/>
          </a:p>
          <a:p>
            <a:endParaRPr lang="en-GB" dirty="0"/>
          </a:p>
        </p:txBody>
      </p:sp>
    </p:spTree>
    <p:extLst>
      <p:ext uri="{BB962C8B-B14F-4D97-AF65-F5344CB8AC3E}">
        <p14:creationId xmlns:p14="http://schemas.microsoft.com/office/powerpoint/2010/main" val="1459320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Charter of fundamental rights of the </a:t>
            </a:r>
            <a:r>
              <a:rPr lang="en-GB" dirty="0" err="1" smtClean="0"/>
              <a:t>eu</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it-IT" dirty="0"/>
              <a:t>Articolo 7</a:t>
            </a:r>
          </a:p>
          <a:p>
            <a:pPr marL="0" indent="0">
              <a:buNone/>
            </a:pPr>
            <a:r>
              <a:rPr lang="it-IT" dirty="0"/>
              <a:t>Rispetto della vita privata e della vita familiare</a:t>
            </a:r>
          </a:p>
          <a:p>
            <a:pPr marL="0" indent="0">
              <a:buNone/>
            </a:pPr>
            <a:r>
              <a:rPr lang="it-IT" dirty="0"/>
              <a:t>Ogni persona ha diritto al rispetto della propria vita privata e familiare, del proprio domicilio e delle proprie comunicazioni.</a:t>
            </a:r>
          </a:p>
          <a:p>
            <a:pPr marL="0" indent="0">
              <a:buNone/>
            </a:pPr>
            <a:endParaRPr lang="it-IT" dirty="0" smtClean="0"/>
          </a:p>
          <a:p>
            <a:pPr marL="0" indent="0">
              <a:buNone/>
            </a:pPr>
            <a:r>
              <a:rPr lang="it-IT" dirty="0" smtClean="0"/>
              <a:t>Articolo </a:t>
            </a:r>
            <a:r>
              <a:rPr lang="it-IT" dirty="0"/>
              <a:t>8</a:t>
            </a:r>
          </a:p>
          <a:p>
            <a:pPr marL="0" indent="0">
              <a:buNone/>
            </a:pPr>
            <a:r>
              <a:rPr lang="it-IT" dirty="0"/>
              <a:t>Protezione dei dati di carattere personale</a:t>
            </a:r>
          </a:p>
          <a:p>
            <a:pPr marL="0" indent="0">
              <a:buNone/>
            </a:pPr>
            <a:r>
              <a:rPr lang="it-IT" dirty="0"/>
              <a:t>1.   Ogni persona ha diritto alla protezione dei dati di carattere personale che la riguardano.</a:t>
            </a:r>
          </a:p>
          <a:p>
            <a:pPr marL="0" indent="0">
              <a:buNone/>
            </a:pPr>
            <a:r>
              <a:rPr lang="it-IT" dirty="0"/>
              <a:t>2.   Tali dati devono essere trattati secondo il principio di lealtà, per finalità determinate e in base al consenso della persona interessata o a un altro fondamento legittimo previsto dalla legge. Ogni persona ha il diritto di accedere ai dati raccolti che la riguardano e di ottenerne la rettifica.</a:t>
            </a:r>
          </a:p>
          <a:p>
            <a:pPr marL="0" indent="0">
              <a:buNone/>
            </a:pPr>
            <a:r>
              <a:rPr lang="it-IT" dirty="0"/>
              <a:t>3.   Il rispetto di tali regole è soggetto al controllo di un'autorità indipendente.</a:t>
            </a:r>
          </a:p>
          <a:p>
            <a:pPr marL="0" indent="0">
              <a:buNone/>
            </a:pPr>
            <a:endParaRPr lang="en-GB" dirty="0"/>
          </a:p>
        </p:txBody>
      </p:sp>
    </p:spTree>
    <p:extLst>
      <p:ext uri="{BB962C8B-B14F-4D97-AF65-F5344CB8AC3E}">
        <p14:creationId xmlns:p14="http://schemas.microsoft.com/office/powerpoint/2010/main" val="1921974280"/>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BC12AA-1C15-4500-BC9C-8EE83A441DE9}">
  <ds:schemaRefs>
    <ds:schemaRef ds:uri="71af3243-3dd4-4a8d-8c0d-dd76da1f02a5"/>
    <ds:schemaRef ds:uri="http://schemas.microsoft.com/office/2006/documentManagement/types"/>
    <ds:schemaRef ds:uri="http://purl.org/dc/terms/"/>
    <ds:schemaRef ds:uri="http://www.w3.org/XML/1998/namespace"/>
    <ds:schemaRef ds:uri="http://schemas.microsoft.com/office/2006/metadata/properties"/>
    <ds:schemaRef ds:uri="16c05727-aa75-4e4a-9b5f-8a80a1165891"/>
    <ds:schemaRef ds:uri="http://purl.org/dc/elements/1.1/"/>
    <ds:schemaRef ds:uri="http://schemas.openxmlformats.org/package/2006/metadata/core-properties"/>
    <ds:schemaRef ds:uri="http://purl.org/dc/dcmitype/"/>
    <ds:schemaRef ds:uri="http://schemas.microsoft.com/office/infopath/2007/PartnerControls"/>
  </ds:schemaRefs>
</ds:datastoreItem>
</file>

<file path=customXml/itemProps2.xml><?xml version="1.0" encoding="utf-8"?>
<ds:datastoreItem xmlns:ds="http://schemas.openxmlformats.org/officeDocument/2006/customXml" ds:itemID="{1F69AFF4-BB30-4BA0-AD22-82CC3C4327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0CF3B2-1F0F-4FC5-8002-3E4869ABAD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1998</Words>
  <Application>Microsoft Office PowerPoint</Application>
  <PresentationFormat>Widescreen</PresentationFormat>
  <Paragraphs>211</Paragraphs>
  <Slides>44</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Calibri</vt:lpstr>
      <vt:lpstr>Gill Sans MT</vt:lpstr>
      <vt:lpstr>Wingdings 2</vt:lpstr>
      <vt:lpstr>Dividend</vt:lpstr>
      <vt:lpstr>Internet law session 5</vt:lpstr>
      <vt:lpstr>Welcome back to internet law!</vt:lpstr>
      <vt:lpstr>Part i</vt:lpstr>
      <vt:lpstr>overview</vt:lpstr>
      <vt:lpstr>What are privacy &amp; data protection?</vt:lpstr>
      <vt:lpstr>A typology of privacy – koops et al (2017)</vt:lpstr>
      <vt:lpstr>Where do we find privacy &amp; data protection laws?</vt:lpstr>
      <vt:lpstr>European convention of human rights</vt:lpstr>
      <vt:lpstr>Charter of fundamental rights of the eu</vt:lpstr>
      <vt:lpstr>Indian supreme court and privacy</vt:lpstr>
      <vt:lpstr>ECtHR case law on privacy</vt:lpstr>
      <vt:lpstr>Data protection</vt:lpstr>
      <vt:lpstr>Data protection laws around the world</vt:lpstr>
      <vt:lpstr>Introduction to the gdpr</vt:lpstr>
      <vt:lpstr>background</vt:lpstr>
      <vt:lpstr>Data protection as a hybrid &amp; contested area of law</vt:lpstr>
      <vt:lpstr>Also reflected in the gdpr</vt:lpstr>
      <vt:lpstr>Focus of data protection: personal data</vt:lpstr>
      <vt:lpstr>Art 5 principles related to processing personal data</vt:lpstr>
      <vt:lpstr>Art 6 Lawfulness of processing</vt:lpstr>
      <vt:lpstr>Important features of gdpr</vt:lpstr>
      <vt:lpstr>Extraterritorial research of gdpr</vt:lpstr>
      <vt:lpstr>Gdpr’s worldwide reach - controversial</vt:lpstr>
      <vt:lpstr>‘Brussels effect’</vt:lpstr>
      <vt:lpstr>What is happening in practice?</vt:lpstr>
      <vt:lpstr>Data protection in the US</vt:lpstr>
      <vt:lpstr>Questions?</vt:lpstr>
      <vt:lpstr>PowerPoint Presentation</vt:lpstr>
      <vt:lpstr>What is surveillance?</vt:lpstr>
      <vt:lpstr>Surveillance glossary resource</vt:lpstr>
      <vt:lpstr>Context </vt:lpstr>
      <vt:lpstr>Private actors</vt:lpstr>
      <vt:lpstr>Snowden and Five Eyes</vt:lpstr>
      <vt:lpstr>What did snowden reveal exactly?</vt:lpstr>
      <vt:lpstr>Aftermath</vt:lpstr>
      <vt:lpstr>Data vs metadata</vt:lpstr>
      <vt:lpstr>Class exercise</vt:lpstr>
      <vt:lpstr>Geopolitics of surveillance</vt:lpstr>
      <vt:lpstr>PowerPoint Presentation</vt:lpstr>
      <vt:lpstr>PowerPoint Presentation</vt:lpstr>
      <vt:lpstr>Current issue: encrypted communications</vt:lpstr>
      <vt:lpstr>Global political economy of surveillance and export</vt:lpstr>
      <vt:lpstr>In 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2019-01-28T09:41:17Z</dcterms:created>
  <dcterms:modified xsi:type="dcterms:W3CDTF">2019-11-15T14:30:11Z</dcterms:modified>
</cp:coreProperties>
</file>